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8"/>
  </p:notesMasterIdLst>
  <p:handoutMasterIdLst>
    <p:handoutMasterId r:id="rId609"/>
  </p:handoutMasterIdLst>
  <p:sldIdLst>
    <p:sldId id="4362" r:id="rId2"/>
    <p:sldId id="4363" r:id="rId3"/>
    <p:sldId id="3010" r:id="rId4"/>
    <p:sldId id="3077" r:id="rId5"/>
    <p:sldId id="3078" r:id="rId6"/>
    <p:sldId id="3018" r:id="rId7"/>
    <p:sldId id="3019" r:id="rId8"/>
    <p:sldId id="3014" r:id="rId9"/>
    <p:sldId id="3017" r:id="rId10"/>
    <p:sldId id="3022" r:id="rId11"/>
    <p:sldId id="3023" r:id="rId12"/>
    <p:sldId id="3091" r:id="rId13"/>
    <p:sldId id="3024" r:id="rId14"/>
    <p:sldId id="3092" r:id="rId15"/>
    <p:sldId id="3025" r:id="rId16"/>
    <p:sldId id="3093" r:id="rId17"/>
    <p:sldId id="3026" r:id="rId18"/>
    <p:sldId id="3094" r:id="rId19"/>
    <p:sldId id="3027" r:id="rId20"/>
    <p:sldId id="3028" r:id="rId21"/>
    <p:sldId id="3032" r:id="rId22"/>
    <p:sldId id="3021" r:id="rId23"/>
    <p:sldId id="3029" r:id="rId24"/>
    <p:sldId id="3079" r:id="rId25"/>
    <p:sldId id="3030" r:id="rId26"/>
    <p:sldId id="3080" r:id="rId27"/>
    <p:sldId id="3031" r:id="rId28"/>
    <p:sldId id="3081" r:id="rId29"/>
    <p:sldId id="3033" r:id="rId30"/>
    <p:sldId id="3082" r:id="rId31"/>
    <p:sldId id="3034" r:id="rId32"/>
    <p:sldId id="3083" r:id="rId33"/>
    <p:sldId id="3035" r:id="rId34"/>
    <p:sldId id="3084" r:id="rId35"/>
    <p:sldId id="3036" r:id="rId36"/>
    <p:sldId id="3085" r:id="rId37"/>
    <p:sldId id="3037" r:id="rId38"/>
    <p:sldId id="3086" r:id="rId39"/>
    <p:sldId id="3038" r:id="rId40"/>
    <p:sldId id="3087" r:id="rId41"/>
    <p:sldId id="3039" r:id="rId42"/>
    <p:sldId id="3088" r:id="rId43"/>
    <p:sldId id="3040" r:id="rId44"/>
    <p:sldId id="3089" r:id="rId45"/>
    <p:sldId id="3041" r:id="rId46"/>
    <p:sldId id="3090" r:id="rId47"/>
    <p:sldId id="3042" r:id="rId48"/>
    <p:sldId id="3043" r:id="rId49"/>
    <p:sldId id="3058" r:id="rId50"/>
    <p:sldId id="3097" r:id="rId51"/>
    <p:sldId id="4364" r:id="rId52"/>
    <p:sldId id="3013" r:id="rId53"/>
    <p:sldId id="3047" r:id="rId54"/>
    <p:sldId id="3049" r:id="rId55"/>
    <p:sldId id="3048" r:id="rId56"/>
    <p:sldId id="3050" r:id="rId57"/>
    <p:sldId id="3051" r:id="rId58"/>
    <p:sldId id="3052" r:id="rId59"/>
    <p:sldId id="3053" r:id="rId60"/>
    <p:sldId id="3054" r:id="rId61"/>
    <p:sldId id="3057" r:id="rId62"/>
    <p:sldId id="3055" r:id="rId63"/>
    <p:sldId id="3059" r:id="rId64"/>
    <p:sldId id="3056" r:id="rId65"/>
    <p:sldId id="3011" r:id="rId66"/>
    <p:sldId id="4365" r:id="rId67"/>
    <p:sldId id="3012" r:id="rId68"/>
    <p:sldId id="3095" r:id="rId69"/>
    <p:sldId id="3096" r:id="rId70"/>
    <p:sldId id="4368" r:id="rId71"/>
    <p:sldId id="3015" r:id="rId72"/>
    <p:sldId id="3016" r:id="rId73"/>
    <p:sldId id="4366" r:id="rId74"/>
    <p:sldId id="3060" r:id="rId75"/>
    <p:sldId id="3061" r:id="rId76"/>
    <p:sldId id="3062" r:id="rId77"/>
    <p:sldId id="3063" r:id="rId78"/>
    <p:sldId id="3064" r:id="rId79"/>
    <p:sldId id="4371" r:id="rId80"/>
    <p:sldId id="4369" r:id="rId81"/>
    <p:sldId id="4370" r:id="rId82"/>
    <p:sldId id="3066" r:id="rId83"/>
    <p:sldId id="3076" r:id="rId84"/>
    <p:sldId id="3067" r:id="rId85"/>
    <p:sldId id="3068" r:id="rId86"/>
    <p:sldId id="3069" r:id="rId87"/>
    <p:sldId id="3070" r:id="rId88"/>
    <p:sldId id="3071" r:id="rId89"/>
    <p:sldId id="3072" r:id="rId90"/>
    <p:sldId id="3073" r:id="rId91"/>
    <p:sldId id="3074" r:id="rId92"/>
    <p:sldId id="3075" r:id="rId93"/>
    <p:sldId id="3101" r:id="rId94"/>
    <p:sldId id="3102" r:id="rId95"/>
    <p:sldId id="3103" r:id="rId96"/>
    <p:sldId id="3104" r:id="rId97"/>
    <p:sldId id="3105" r:id="rId98"/>
    <p:sldId id="3106" r:id="rId99"/>
    <p:sldId id="3107" r:id="rId100"/>
    <p:sldId id="3108" r:id="rId101"/>
    <p:sldId id="3109" r:id="rId102"/>
    <p:sldId id="3110" r:id="rId103"/>
    <p:sldId id="3111" r:id="rId104"/>
    <p:sldId id="3098" r:id="rId105"/>
    <p:sldId id="3099" r:id="rId106"/>
    <p:sldId id="3120" r:id="rId107"/>
    <p:sldId id="3121" r:id="rId108"/>
    <p:sldId id="3112" r:id="rId109"/>
    <p:sldId id="3113" r:id="rId110"/>
    <p:sldId id="3114" r:id="rId111"/>
    <p:sldId id="3115" r:id="rId112"/>
    <p:sldId id="3116" r:id="rId113"/>
    <p:sldId id="3117" r:id="rId114"/>
    <p:sldId id="3118" r:id="rId115"/>
    <p:sldId id="3119" r:id="rId116"/>
    <p:sldId id="4372" r:id="rId117"/>
    <p:sldId id="4373" r:id="rId118"/>
    <p:sldId id="4374" r:id="rId119"/>
    <p:sldId id="3123" r:id="rId120"/>
    <p:sldId id="3124" r:id="rId121"/>
    <p:sldId id="4375" r:id="rId122"/>
    <p:sldId id="3006" r:id="rId123"/>
    <p:sldId id="4367" r:id="rId124"/>
    <p:sldId id="3122" r:id="rId125"/>
    <p:sldId id="3189" r:id="rId126"/>
    <p:sldId id="3360" r:id="rId127"/>
    <p:sldId id="3131" r:id="rId128"/>
    <p:sldId id="3126" r:id="rId129"/>
    <p:sldId id="3128" r:id="rId130"/>
    <p:sldId id="3127" r:id="rId131"/>
    <p:sldId id="3132" r:id="rId132"/>
    <p:sldId id="3149" r:id="rId133"/>
    <p:sldId id="3134" r:id="rId134"/>
    <p:sldId id="3133" r:id="rId135"/>
    <p:sldId id="3139" r:id="rId136"/>
    <p:sldId id="3136" r:id="rId137"/>
    <p:sldId id="3138" r:id="rId138"/>
    <p:sldId id="3140" r:id="rId139"/>
    <p:sldId id="3141" r:id="rId140"/>
    <p:sldId id="3142" r:id="rId141"/>
    <p:sldId id="3144" r:id="rId142"/>
    <p:sldId id="3145" r:id="rId143"/>
    <p:sldId id="3147" r:id="rId144"/>
    <p:sldId id="3153" r:id="rId145"/>
    <p:sldId id="3154" r:id="rId146"/>
    <p:sldId id="3151" r:id="rId147"/>
    <p:sldId id="3155" r:id="rId148"/>
    <p:sldId id="3158" r:id="rId149"/>
    <p:sldId id="3156" r:id="rId150"/>
    <p:sldId id="3157" r:id="rId151"/>
    <p:sldId id="3159" r:id="rId152"/>
    <p:sldId id="3160" r:id="rId153"/>
    <p:sldId id="3161" r:id="rId154"/>
    <p:sldId id="3162" r:id="rId155"/>
    <p:sldId id="3163" r:id="rId156"/>
    <p:sldId id="3164" r:id="rId157"/>
    <p:sldId id="3165" r:id="rId158"/>
    <p:sldId id="3146" r:id="rId159"/>
    <p:sldId id="3148" r:id="rId160"/>
    <p:sldId id="3169" r:id="rId161"/>
    <p:sldId id="3167" r:id="rId162"/>
    <p:sldId id="3168" r:id="rId163"/>
    <p:sldId id="3166" r:id="rId164"/>
    <p:sldId id="3170" r:id="rId165"/>
    <p:sldId id="3171" r:id="rId166"/>
    <p:sldId id="3172" r:id="rId167"/>
    <p:sldId id="3173" r:id="rId168"/>
    <p:sldId id="3174" r:id="rId169"/>
    <p:sldId id="3175" r:id="rId170"/>
    <p:sldId id="3176" r:id="rId171"/>
    <p:sldId id="3177" r:id="rId172"/>
    <p:sldId id="3178" r:id="rId173"/>
    <p:sldId id="3179" r:id="rId174"/>
    <p:sldId id="3186" r:id="rId175"/>
    <p:sldId id="3180" r:id="rId176"/>
    <p:sldId id="3181" r:id="rId177"/>
    <p:sldId id="3182" r:id="rId178"/>
    <p:sldId id="3183" r:id="rId179"/>
    <p:sldId id="3184" r:id="rId180"/>
    <p:sldId id="3185" r:id="rId181"/>
    <p:sldId id="3187" r:id="rId182"/>
    <p:sldId id="3290" r:id="rId183"/>
    <p:sldId id="3298" r:id="rId184"/>
    <p:sldId id="3297" r:id="rId185"/>
    <p:sldId id="3299" r:id="rId186"/>
    <p:sldId id="3228" r:id="rId187"/>
    <p:sldId id="3227" r:id="rId188"/>
    <p:sldId id="3225" r:id="rId189"/>
    <p:sldId id="3229" r:id="rId190"/>
    <p:sldId id="3230" r:id="rId191"/>
    <p:sldId id="3249" r:id="rId192"/>
    <p:sldId id="3231" r:id="rId193"/>
    <p:sldId id="3232" r:id="rId194"/>
    <p:sldId id="3250" r:id="rId195"/>
    <p:sldId id="3233" r:id="rId196"/>
    <p:sldId id="3234" r:id="rId197"/>
    <p:sldId id="3235" r:id="rId198"/>
    <p:sldId id="3236" r:id="rId199"/>
    <p:sldId id="3251" r:id="rId200"/>
    <p:sldId id="3237" r:id="rId201"/>
    <p:sldId id="3238" r:id="rId202"/>
    <p:sldId id="3252" r:id="rId203"/>
    <p:sldId id="3239" r:id="rId204"/>
    <p:sldId id="3240" r:id="rId205"/>
    <p:sldId id="3241" r:id="rId206"/>
    <p:sldId id="3242" r:id="rId207"/>
    <p:sldId id="3253" r:id="rId208"/>
    <p:sldId id="3243" r:id="rId209"/>
    <p:sldId id="3244" r:id="rId210"/>
    <p:sldId id="3245" r:id="rId211"/>
    <p:sldId id="3246" r:id="rId212"/>
    <p:sldId id="3247" r:id="rId213"/>
    <p:sldId id="3254" r:id="rId214"/>
    <p:sldId id="3255" r:id="rId215"/>
    <p:sldId id="3256" r:id="rId216"/>
    <p:sldId id="3257" r:id="rId217"/>
    <p:sldId id="3258" r:id="rId218"/>
    <p:sldId id="3259" r:id="rId219"/>
    <p:sldId id="3260" r:id="rId220"/>
    <p:sldId id="3261" r:id="rId221"/>
    <p:sldId id="3262" r:id="rId222"/>
    <p:sldId id="3263" r:id="rId223"/>
    <p:sldId id="3264" r:id="rId224"/>
    <p:sldId id="3266" r:id="rId225"/>
    <p:sldId id="3267" r:id="rId226"/>
    <p:sldId id="3268" r:id="rId227"/>
    <p:sldId id="3269" r:id="rId228"/>
    <p:sldId id="3270" r:id="rId229"/>
    <p:sldId id="3271" r:id="rId230"/>
    <p:sldId id="3272" r:id="rId231"/>
    <p:sldId id="3273" r:id="rId232"/>
    <p:sldId id="3274" r:id="rId233"/>
    <p:sldId id="3275" r:id="rId234"/>
    <p:sldId id="3276" r:id="rId235"/>
    <p:sldId id="3277" r:id="rId236"/>
    <p:sldId id="3278" r:id="rId237"/>
    <p:sldId id="3279" r:id="rId238"/>
    <p:sldId id="3280" r:id="rId239"/>
    <p:sldId id="3281" r:id="rId240"/>
    <p:sldId id="3282" r:id="rId241"/>
    <p:sldId id="3283" r:id="rId242"/>
    <p:sldId id="3284" r:id="rId243"/>
    <p:sldId id="3285" r:id="rId244"/>
    <p:sldId id="3286" r:id="rId245"/>
    <p:sldId id="3287" r:id="rId246"/>
    <p:sldId id="3192" r:id="rId247"/>
    <p:sldId id="3303" r:id="rId248"/>
    <p:sldId id="3194" r:id="rId249"/>
    <p:sldId id="3196" r:id="rId250"/>
    <p:sldId id="3197" r:id="rId251"/>
    <p:sldId id="3198" r:id="rId252"/>
    <p:sldId id="3195" r:id="rId253"/>
    <p:sldId id="3199" r:id="rId254"/>
    <p:sldId id="3200" r:id="rId255"/>
    <p:sldId id="3201" r:id="rId256"/>
    <p:sldId id="3202" r:id="rId257"/>
    <p:sldId id="3204" r:id="rId258"/>
    <p:sldId id="3203" r:id="rId259"/>
    <p:sldId id="3193" r:id="rId260"/>
    <p:sldId id="3208" r:id="rId261"/>
    <p:sldId id="3292" r:id="rId262"/>
    <p:sldId id="3223" r:id="rId263"/>
    <p:sldId id="3222" r:id="rId264"/>
    <p:sldId id="3219" r:id="rId265"/>
    <p:sldId id="3221" r:id="rId266"/>
    <p:sldId id="3220" r:id="rId267"/>
    <p:sldId id="3324" r:id="rId268"/>
    <p:sldId id="3323" r:id="rId269"/>
    <p:sldId id="3205" r:id="rId270"/>
    <p:sldId id="3209" r:id="rId271"/>
    <p:sldId id="3211" r:id="rId272"/>
    <p:sldId id="3212" r:id="rId273"/>
    <p:sldId id="3213" r:id="rId274"/>
    <p:sldId id="3214" r:id="rId275"/>
    <p:sldId id="3215" r:id="rId276"/>
    <p:sldId id="3216" r:id="rId277"/>
    <p:sldId id="3218" r:id="rId278"/>
    <p:sldId id="3206" r:id="rId279"/>
    <p:sldId id="3289" r:id="rId280"/>
    <p:sldId id="3295" r:id="rId281"/>
    <p:sldId id="3293" r:id="rId282"/>
    <p:sldId id="3296" r:id="rId283"/>
    <p:sldId id="3207" r:id="rId284"/>
    <p:sldId id="3288" r:id="rId285"/>
    <p:sldId id="3304" r:id="rId286"/>
    <p:sldId id="3306" r:id="rId287"/>
    <p:sldId id="3307" r:id="rId288"/>
    <p:sldId id="3308" r:id="rId289"/>
    <p:sldId id="3309" r:id="rId290"/>
    <p:sldId id="3310" r:id="rId291"/>
    <p:sldId id="3311" r:id="rId292"/>
    <p:sldId id="3317" r:id="rId293"/>
    <p:sldId id="3318" r:id="rId294"/>
    <p:sldId id="3319" r:id="rId295"/>
    <p:sldId id="3321" r:id="rId296"/>
    <p:sldId id="3322" r:id="rId297"/>
    <p:sldId id="3320" r:id="rId298"/>
    <p:sldId id="3316" r:id="rId299"/>
    <p:sldId id="3300" r:id="rId300"/>
    <p:sldId id="3301" r:id="rId301"/>
    <p:sldId id="3302" r:id="rId302"/>
    <p:sldId id="3291" r:id="rId303"/>
    <p:sldId id="3188" r:id="rId304"/>
    <p:sldId id="3190" r:id="rId305"/>
    <p:sldId id="3152" r:id="rId306"/>
    <p:sldId id="2659" r:id="rId307"/>
    <p:sldId id="2660" r:id="rId308"/>
    <p:sldId id="2661" r:id="rId309"/>
    <p:sldId id="2662" r:id="rId310"/>
    <p:sldId id="2663" r:id="rId311"/>
    <p:sldId id="2668" r:id="rId312"/>
    <p:sldId id="2669" r:id="rId313"/>
    <p:sldId id="2670" r:id="rId314"/>
    <p:sldId id="2671" r:id="rId315"/>
    <p:sldId id="2901" r:id="rId316"/>
    <p:sldId id="2902" r:id="rId317"/>
    <p:sldId id="2903" r:id="rId318"/>
    <p:sldId id="2904" r:id="rId319"/>
    <p:sldId id="2920" r:id="rId320"/>
    <p:sldId id="2672" r:id="rId321"/>
    <p:sldId id="2673" r:id="rId322"/>
    <p:sldId id="2872" r:id="rId323"/>
    <p:sldId id="2873" r:id="rId324"/>
    <p:sldId id="2921" r:id="rId325"/>
    <p:sldId id="2874" r:id="rId326"/>
    <p:sldId id="2875" r:id="rId327"/>
    <p:sldId id="2664" r:id="rId328"/>
    <p:sldId id="2674" r:id="rId329"/>
    <p:sldId id="2696" r:id="rId330"/>
    <p:sldId id="2698" r:id="rId331"/>
    <p:sldId id="2677" r:id="rId332"/>
    <p:sldId id="2688" r:id="rId333"/>
    <p:sldId id="2877" r:id="rId334"/>
    <p:sldId id="2878" r:id="rId335"/>
    <p:sldId id="2918" r:id="rId336"/>
    <p:sldId id="2879" r:id="rId337"/>
    <p:sldId id="2880" r:id="rId338"/>
    <p:sldId id="2881" r:id="rId339"/>
    <p:sldId id="2882" r:id="rId340"/>
    <p:sldId id="2883" r:id="rId341"/>
    <p:sldId id="2884" r:id="rId342"/>
    <p:sldId id="2885" r:id="rId343"/>
    <p:sldId id="2886" r:id="rId344"/>
    <p:sldId id="2887" r:id="rId345"/>
    <p:sldId id="2888" r:id="rId346"/>
    <p:sldId id="2889" r:id="rId347"/>
    <p:sldId id="2890" r:id="rId348"/>
    <p:sldId id="2891" r:id="rId349"/>
    <p:sldId id="2892" r:id="rId350"/>
    <p:sldId id="2893" r:id="rId351"/>
    <p:sldId id="2894" r:id="rId352"/>
    <p:sldId id="2895" r:id="rId353"/>
    <p:sldId id="2896" r:id="rId354"/>
    <p:sldId id="2906" r:id="rId355"/>
    <p:sldId id="2907" r:id="rId356"/>
    <p:sldId id="2908" r:id="rId357"/>
    <p:sldId id="2909" r:id="rId358"/>
    <p:sldId id="2910" r:id="rId359"/>
    <p:sldId id="2911" r:id="rId360"/>
    <p:sldId id="2912" r:id="rId361"/>
    <p:sldId id="2913" r:id="rId362"/>
    <p:sldId id="2914" r:id="rId363"/>
    <p:sldId id="2915" r:id="rId364"/>
    <p:sldId id="2916" r:id="rId365"/>
    <p:sldId id="2919" r:id="rId366"/>
    <p:sldId id="2897" r:id="rId367"/>
    <p:sldId id="2905" r:id="rId368"/>
    <p:sldId id="2917" r:id="rId369"/>
    <p:sldId id="2900" r:id="rId370"/>
    <p:sldId id="2876" r:id="rId371"/>
    <p:sldId id="2675" r:id="rId372"/>
    <p:sldId id="2680" r:id="rId373"/>
    <p:sldId id="2689" r:id="rId374"/>
    <p:sldId id="2681" r:id="rId375"/>
    <p:sldId id="2899" r:id="rId376"/>
    <p:sldId id="2678" r:id="rId377"/>
    <p:sldId id="2923" r:id="rId378"/>
    <p:sldId id="2701" r:id="rId379"/>
    <p:sldId id="2926" r:id="rId380"/>
    <p:sldId id="2927" r:id="rId381"/>
    <p:sldId id="2928" r:id="rId382"/>
    <p:sldId id="2929" r:id="rId383"/>
    <p:sldId id="2930" r:id="rId384"/>
    <p:sldId id="2937" r:id="rId385"/>
    <p:sldId id="2938" r:id="rId386"/>
    <p:sldId id="2788" r:id="rId387"/>
    <p:sldId id="2778" r:id="rId388"/>
    <p:sldId id="2779" r:id="rId389"/>
    <p:sldId id="2780" r:id="rId390"/>
    <p:sldId id="2781" r:id="rId391"/>
    <p:sldId id="2782" r:id="rId392"/>
    <p:sldId id="2783" r:id="rId393"/>
    <p:sldId id="2784" r:id="rId394"/>
    <p:sldId id="2785" r:id="rId395"/>
    <p:sldId id="2786" r:id="rId396"/>
    <p:sldId id="2787" r:id="rId397"/>
    <p:sldId id="2752" r:id="rId398"/>
    <p:sldId id="2771" r:id="rId399"/>
    <p:sldId id="2676" r:id="rId400"/>
    <p:sldId id="2924" r:id="rId401"/>
    <p:sldId id="2925" r:id="rId402"/>
    <p:sldId id="2682" r:id="rId403"/>
    <p:sldId id="2942" r:id="rId404"/>
    <p:sldId id="2943" r:id="rId405"/>
    <p:sldId id="2690" r:id="rId406"/>
    <p:sldId id="2002" r:id="rId407"/>
    <p:sldId id="2751" r:id="rId408"/>
    <p:sldId id="2941" r:id="rId409"/>
    <p:sldId id="2940" r:id="rId410"/>
    <p:sldId id="2041" r:id="rId411"/>
    <p:sldId id="2934" r:id="rId412"/>
    <p:sldId id="2935" r:id="rId413"/>
    <p:sldId id="2936" r:id="rId414"/>
    <p:sldId id="2745" r:id="rId415"/>
    <p:sldId id="2932" r:id="rId416"/>
    <p:sldId id="2746" r:id="rId417"/>
    <p:sldId id="2747" r:id="rId418"/>
    <p:sldId id="2748" r:id="rId419"/>
    <p:sldId id="2749" r:id="rId420"/>
    <p:sldId id="2933" r:id="rId421"/>
    <p:sldId id="2721" r:id="rId422"/>
    <p:sldId id="2722" r:id="rId423"/>
    <p:sldId id="2945" r:id="rId424"/>
    <p:sldId id="4216" r:id="rId425"/>
    <p:sldId id="4217" r:id="rId426"/>
    <p:sldId id="4220" r:id="rId427"/>
    <p:sldId id="2808" r:id="rId428"/>
    <p:sldId id="2867" r:id="rId429"/>
    <p:sldId id="2842" r:id="rId430"/>
    <p:sldId id="2843" r:id="rId431"/>
    <p:sldId id="2844" r:id="rId432"/>
    <p:sldId id="2852" r:id="rId433"/>
    <p:sldId id="2853" r:id="rId434"/>
    <p:sldId id="2854" r:id="rId435"/>
    <p:sldId id="2855" r:id="rId436"/>
    <p:sldId id="2856" r:id="rId437"/>
    <p:sldId id="2857" r:id="rId438"/>
    <p:sldId id="2858" r:id="rId439"/>
    <p:sldId id="2859" r:id="rId440"/>
    <p:sldId id="2860" r:id="rId441"/>
    <p:sldId id="2861" r:id="rId442"/>
    <p:sldId id="2862" r:id="rId443"/>
    <p:sldId id="2863" r:id="rId444"/>
    <p:sldId id="2864" r:id="rId445"/>
    <p:sldId id="2812" r:id="rId446"/>
    <p:sldId id="2813" r:id="rId447"/>
    <p:sldId id="2871" r:id="rId448"/>
    <p:sldId id="4218" r:id="rId449"/>
    <p:sldId id="4221" r:id="rId450"/>
    <p:sldId id="4219" r:id="rId451"/>
    <p:sldId id="4222" r:id="rId452"/>
    <p:sldId id="4223" r:id="rId453"/>
    <p:sldId id="2939" r:id="rId454"/>
    <p:sldId id="4206" r:id="rId455"/>
    <p:sldId id="2946" r:id="rId456"/>
    <p:sldId id="2950" r:id="rId457"/>
    <p:sldId id="4210" r:id="rId458"/>
    <p:sldId id="4207" r:id="rId459"/>
    <p:sldId id="4213" r:id="rId460"/>
    <p:sldId id="4214" r:id="rId461"/>
    <p:sldId id="4209" r:id="rId462"/>
    <p:sldId id="4211" r:id="rId463"/>
    <p:sldId id="4212" r:id="rId464"/>
    <p:sldId id="2949" r:id="rId465"/>
    <p:sldId id="2947" r:id="rId466"/>
    <p:sldId id="2944" r:id="rId467"/>
    <p:sldId id="4215" r:id="rId468"/>
    <p:sldId id="4176" r:id="rId469"/>
    <p:sldId id="4292" r:id="rId470"/>
    <p:sldId id="4235" r:id="rId471"/>
    <p:sldId id="4278" r:id="rId472"/>
    <p:sldId id="4279" r:id="rId473"/>
    <p:sldId id="4280" r:id="rId474"/>
    <p:sldId id="4282" r:id="rId475"/>
    <p:sldId id="4281" r:id="rId476"/>
    <p:sldId id="4284" r:id="rId477"/>
    <p:sldId id="4237" r:id="rId478"/>
    <p:sldId id="2898" r:id="rId479"/>
    <p:sldId id="4283" r:id="rId480"/>
    <p:sldId id="4285" r:id="rId481"/>
    <p:sldId id="4277" r:id="rId482"/>
    <p:sldId id="4286" r:id="rId483"/>
    <p:sldId id="4239" r:id="rId484"/>
    <p:sldId id="4238" r:id="rId485"/>
    <p:sldId id="4240" r:id="rId486"/>
    <p:sldId id="4287" r:id="rId487"/>
    <p:sldId id="4288" r:id="rId488"/>
    <p:sldId id="4241" r:id="rId489"/>
    <p:sldId id="4242" r:id="rId490"/>
    <p:sldId id="4243" r:id="rId491"/>
    <p:sldId id="4244" r:id="rId492"/>
    <p:sldId id="4245" r:id="rId493"/>
    <p:sldId id="4246" r:id="rId494"/>
    <p:sldId id="4247" r:id="rId495"/>
    <p:sldId id="4248" r:id="rId496"/>
    <p:sldId id="4249" r:id="rId497"/>
    <p:sldId id="4250" r:id="rId498"/>
    <p:sldId id="4251" r:id="rId499"/>
    <p:sldId id="4252" r:id="rId500"/>
    <p:sldId id="4253" r:id="rId501"/>
    <p:sldId id="4254" r:id="rId502"/>
    <p:sldId id="4255" r:id="rId503"/>
    <p:sldId id="4256" r:id="rId504"/>
    <p:sldId id="4290" r:id="rId505"/>
    <p:sldId id="4257" r:id="rId506"/>
    <p:sldId id="4258" r:id="rId507"/>
    <p:sldId id="2922" r:id="rId508"/>
    <p:sldId id="4293" r:id="rId509"/>
    <p:sldId id="4289" r:id="rId510"/>
    <p:sldId id="4291" r:id="rId511"/>
    <p:sldId id="4294" r:id="rId512"/>
    <p:sldId id="4295" r:id="rId513"/>
    <p:sldId id="4304" r:id="rId514"/>
    <p:sldId id="4311" r:id="rId515"/>
    <p:sldId id="4300" r:id="rId516"/>
    <p:sldId id="4228" r:id="rId517"/>
    <p:sldId id="4229" r:id="rId518"/>
    <p:sldId id="4230" r:id="rId519"/>
    <p:sldId id="4231" r:id="rId520"/>
    <p:sldId id="4305" r:id="rId521"/>
    <p:sldId id="4301" r:id="rId522"/>
    <p:sldId id="4302" r:id="rId523"/>
    <p:sldId id="4232" r:id="rId524"/>
    <p:sldId id="4303" r:id="rId525"/>
    <p:sldId id="4234" r:id="rId526"/>
    <p:sldId id="4260" r:id="rId527"/>
    <p:sldId id="4297" r:id="rId528"/>
    <p:sldId id="4261" r:id="rId529"/>
    <p:sldId id="4262" r:id="rId530"/>
    <p:sldId id="4263" r:id="rId531"/>
    <p:sldId id="4264" r:id="rId532"/>
    <p:sldId id="4265" r:id="rId533"/>
    <p:sldId id="4266" r:id="rId534"/>
    <p:sldId id="4267" r:id="rId535"/>
    <p:sldId id="4298" r:id="rId536"/>
    <p:sldId id="4306" r:id="rId537"/>
    <p:sldId id="4307" r:id="rId538"/>
    <p:sldId id="4296" r:id="rId539"/>
    <p:sldId id="4270" r:id="rId540"/>
    <p:sldId id="4271" r:id="rId541"/>
    <p:sldId id="4272" r:id="rId542"/>
    <p:sldId id="4273" r:id="rId543"/>
    <p:sldId id="4308" r:id="rId544"/>
    <p:sldId id="4360" r:id="rId545"/>
    <p:sldId id="4361" r:id="rId546"/>
    <p:sldId id="2986" r:id="rId547"/>
    <p:sldId id="2987" r:id="rId548"/>
    <p:sldId id="2990" r:id="rId549"/>
    <p:sldId id="4316" r:id="rId550"/>
    <p:sldId id="4317" r:id="rId551"/>
    <p:sldId id="4318" r:id="rId552"/>
    <p:sldId id="4319" r:id="rId553"/>
    <p:sldId id="4320" r:id="rId554"/>
    <p:sldId id="4321" r:id="rId555"/>
    <p:sldId id="4322" r:id="rId556"/>
    <p:sldId id="4323" r:id="rId557"/>
    <p:sldId id="4324" r:id="rId558"/>
    <p:sldId id="4325" r:id="rId559"/>
    <p:sldId id="4326" r:id="rId560"/>
    <p:sldId id="4327" r:id="rId561"/>
    <p:sldId id="4328" r:id="rId562"/>
    <p:sldId id="4329" r:id="rId563"/>
    <p:sldId id="4330" r:id="rId564"/>
    <p:sldId id="4331" r:id="rId565"/>
    <p:sldId id="4332" r:id="rId566"/>
    <p:sldId id="4333" r:id="rId567"/>
    <p:sldId id="4334" r:id="rId568"/>
    <p:sldId id="4335" r:id="rId569"/>
    <p:sldId id="4336" r:id="rId570"/>
    <p:sldId id="4337" r:id="rId571"/>
    <p:sldId id="4338" r:id="rId572"/>
    <p:sldId id="4339" r:id="rId573"/>
    <p:sldId id="4340" r:id="rId574"/>
    <p:sldId id="4341" r:id="rId575"/>
    <p:sldId id="4342" r:id="rId576"/>
    <p:sldId id="4343" r:id="rId577"/>
    <p:sldId id="4344" r:id="rId578"/>
    <p:sldId id="4345" r:id="rId579"/>
    <p:sldId id="4346" r:id="rId580"/>
    <p:sldId id="4347" r:id="rId581"/>
    <p:sldId id="4348" r:id="rId582"/>
    <p:sldId id="4349" r:id="rId583"/>
    <p:sldId id="4350" r:id="rId584"/>
    <p:sldId id="4351" r:id="rId585"/>
    <p:sldId id="4352" r:id="rId586"/>
    <p:sldId id="4353" r:id="rId587"/>
    <p:sldId id="3007" r:id="rId588"/>
    <p:sldId id="4314" r:id="rId589"/>
    <p:sldId id="4354" r:id="rId590"/>
    <p:sldId id="4355" r:id="rId591"/>
    <p:sldId id="4356" r:id="rId592"/>
    <p:sldId id="4357" r:id="rId593"/>
    <p:sldId id="4358" r:id="rId594"/>
    <p:sldId id="4359" r:id="rId595"/>
    <p:sldId id="4313" r:id="rId596"/>
    <p:sldId id="4276" r:id="rId597"/>
    <p:sldId id="2991" r:id="rId598"/>
    <p:sldId id="2992" r:id="rId599"/>
    <p:sldId id="2993" r:id="rId600"/>
    <p:sldId id="2994" r:id="rId601"/>
    <p:sldId id="2995" r:id="rId602"/>
    <p:sldId id="3002" r:id="rId603"/>
    <p:sldId id="2999" r:id="rId604"/>
    <p:sldId id="3004" r:id="rId605"/>
    <p:sldId id="3003" r:id="rId606"/>
    <p:sldId id="3005" r:id="rId60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192"/>
            <p14:sldId id="3303"/>
            <p14:sldId id="3194"/>
            <p14:sldId id="3196"/>
            <p14:sldId id="3197"/>
            <p14:sldId id="3198"/>
            <p14:sldId id="3195"/>
            <p14:sldId id="3199"/>
            <p14:sldId id="3200"/>
            <p14:sldId id="3201"/>
            <p14:sldId id="3202"/>
            <p14:sldId id="3204"/>
            <p14:sldId id="3203"/>
            <p14:sldId id="3193"/>
            <p14:sldId id="3208"/>
            <p14:sldId id="3292"/>
            <p14:sldId id="3223"/>
            <p14:sldId id="3222"/>
            <p14:sldId id="3219"/>
            <p14:sldId id="3221"/>
            <p14:sldId id="3220"/>
            <p14:sldId id="3324"/>
            <p14:sldId id="3323"/>
            <p14:sldId id="3205"/>
            <p14:sldId id="3209"/>
            <p14:sldId id="3211"/>
            <p14:sldId id="3212"/>
            <p14:sldId id="3213"/>
            <p14:sldId id="3214"/>
            <p14:sldId id="3215"/>
            <p14:sldId id="3216"/>
            <p14:sldId id="3218"/>
            <p14:sldId id="3206"/>
            <p14:sldId id="3289"/>
            <p14:sldId id="3295"/>
            <p14:sldId id="3293"/>
            <p14:sldId id="3296"/>
            <p14:sldId id="320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0"/>
            <p14:sldId id="3301"/>
            <p14:sldId id="3302"/>
            <p14:sldId id="3291"/>
            <p14:sldId id="3188"/>
            <p14:sldId id="3190"/>
            <p14:sldId id="3152"/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F"/>
    <a:srgbClr val="F7EE5A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94994" autoAdjust="0"/>
  </p:normalViewPr>
  <p:slideViewPr>
    <p:cSldViewPr snapToGrid="0" snapToObjects="1">
      <p:cViewPr varScale="1">
        <p:scale>
          <a:sx n="160" d="100"/>
          <a:sy n="160" d="100"/>
        </p:scale>
        <p:origin x="184" y="2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tableStyles" Target="tableStyles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notesMaster" Target="notesMasters/notesMaster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theme" Target="theme/theme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viewProps" Target="viewProps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pn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emf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emf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 traversal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"dead"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j-cs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1" y="2743200"/>
            <a:ext cx="9144000" cy="24003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318" y="2092"/>
            <a:ext cx="9140681" cy="2985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Fun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Friday with DJ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 Excel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also Prof. Katie Keith is Visiting Friday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tall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a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perfect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(totally full)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 your answer in big O. Is it O(1), O(log n), O(n), O(n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 ...?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binary search tree and heap wrap-up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C1B6A093-2452-8E37-1743-A3AE8DE8A8FF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CFDDA97-53BD-8B71-8AD1-206C0ED502C0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0625890C-6FD8-A968-821D-3790215D7A57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A2D0C38D-26A2-99ED-585C-04E7759E3B48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87BA786-6DA1-3C34-867A-ECA94AC78B9C}"/>
                      </a:ext>
                    </a:extLst>
                  </p:cNvPr>
                  <p:cNvCxnSpPr>
                    <a:cxnSpLocks/>
                    <a:stCxn id="296" idx="3"/>
                    <a:endCxn id="29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2497DD49-60F8-38AA-BEE4-17864F78D6C7}"/>
                      </a:ext>
                    </a:extLst>
                  </p:cNvPr>
                  <p:cNvCxnSpPr>
                    <a:cxnSpLocks/>
                    <a:stCxn id="296" idx="5"/>
                    <a:endCxn id="30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950C2248-641A-5ABB-0723-3541FEA67F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100ECA7-207E-E33A-CC2F-1920E57BA01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18FBAA78-D6C0-D0F2-0A5C-2768786663EF}"/>
                      </a:ext>
                    </a:extLst>
                  </p:cNvPr>
                  <p:cNvCxnSpPr>
                    <a:cxnSpLocks/>
                    <a:stCxn id="297" idx="3"/>
                    <a:endCxn id="30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0420501D-B419-A678-0068-B6946806A1CA}"/>
                      </a:ext>
                    </a:extLst>
                  </p:cNvPr>
                  <p:cNvCxnSpPr>
                    <a:cxnSpLocks/>
                    <a:stCxn id="297" idx="5"/>
                    <a:endCxn id="30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C3470288-A33D-BD11-42B6-942DAA06FE13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E7CE244C-EBAF-409A-30F5-0A4CCCF12A04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89669E74-E7B8-C4BE-5156-3CE579750278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9E021FBA-DB28-A57D-DD8C-50B622D05C30}"/>
                      </a:ext>
                    </a:extLst>
                  </p:cNvPr>
                  <p:cNvCxnSpPr>
                    <a:cxnSpLocks/>
                    <a:stCxn id="302" idx="3"/>
                    <a:endCxn id="30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D251AE55-771B-378B-8E7A-384ACBA2BF17}"/>
                      </a:ext>
                    </a:extLst>
                  </p:cNvPr>
                  <p:cNvCxnSpPr>
                    <a:cxnSpLocks/>
                    <a:stCxn id="302" idx="5"/>
                    <a:endCxn id="30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E3325D96-FF6D-B987-F8BB-8EA872AE9DB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46ACDF9E-0052-6322-392F-A65EBA44FDA2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CB6058A-012D-262C-6AA0-F297B46A802D}"/>
                      </a:ext>
                    </a:extLst>
                  </p:cNvPr>
                  <p:cNvCxnSpPr>
                    <a:cxnSpLocks/>
                    <a:stCxn id="309" idx="3"/>
                    <a:endCxn id="31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E2F416A4-300C-E911-F2F3-7E78DCAD4DC1}"/>
                      </a:ext>
                    </a:extLst>
                  </p:cNvPr>
                  <p:cNvCxnSpPr>
                    <a:cxnSpLocks/>
                    <a:stCxn id="309" idx="5"/>
                    <a:endCxn id="31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71EDD076-9F62-D231-5074-A45B8F9EF975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D2F7FA49-DCB6-EB51-06E2-B18956A20118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6C31CF2E-B56F-68DC-8365-BB49CA5C2B81}"/>
                      </a:ext>
                    </a:extLst>
                  </p:cNvPr>
                  <p:cNvCxnSpPr>
                    <a:cxnSpLocks/>
                    <a:stCxn id="310" idx="3"/>
                    <a:endCxn id="31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405F8E09-9514-288E-BC4B-86E49C090106}"/>
                      </a:ext>
                    </a:extLst>
                  </p:cNvPr>
                  <p:cNvCxnSpPr>
                    <a:cxnSpLocks/>
                    <a:stCxn id="310" idx="5"/>
                    <a:endCxn id="31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F41AE597-DF9C-EA40-8F1A-D1BE33231644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14" name="Oval 313">
                    <a:extLst>
                      <a:ext uri="{FF2B5EF4-FFF2-40B4-BE49-F238E27FC236}">
                        <a16:creationId xmlns:a16="http://schemas.microsoft.com/office/drawing/2014/main" id="{0DBED534-0483-F491-3D1E-5E622419DA5D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0E481D18-91F9-9056-7129-2B3557EFCFAC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A393F30C-E35A-D2CC-FA0F-E533C45CA8AD}"/>
                      </a:ext>
                    </a:extLst>
                  </p:cNvPr>
                  <p:cNvCxnSpPr>
                    <a:cxnSpLocks/>
                    <a:stCxn id="315" idx="3"/>
                    <a:endCxn id="31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EB45CAD3-6066-08C2-9879-32401B5D3562}"/>
                      </a:ext>
                    </a:extLst>
                  </p:cNvPr>
                  <p:cNvCxnSpPr>
                    <a:cxnSpLocks/>
                    <a:stCxn id="315" idx="5"/>
                    <a:endCxn id="31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5412214B-4003-27B7-C372-9E5AB679EACF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FB7C25D4-F9D9-A6B4-3B90-7256EA73332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1510FB00-215D-3BC3-CBFB-4CA07BE76DF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1D995F39-E880-0B7C-8CF4-2987CC890FA2}"/>
                      </a:ext>
                    </a:extLst>
                  </p:cNvPr>
                  <p:cNvCxnSpPr>
                    <a:cxnSpLocks/>
                    <a:stCxn id="320" idx="3"/>
                    <a:endCxn id="29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75787D4C-185C-F48F-D227-BC1F1064B01C}"/>
                      </a:ext>
                    </a:extLst>
                  </p:cNvPr>
                  <p:cNvCxnSpPr>
                    <a:cxnSpLocks/>
                    <a:stCxn id="320" idx="5"/>
                    <a:endCxn id="30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8EF0262C-CA79-86C5-E255-41D0A828A65C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F4E272DC-8C0E-0DD3-740D-83E7C0A262DB}"/>
                      </a:ext>
                    </a:extLst>
                  </p:cNvPr>
                  <p:cNvCxnSpPr>
                    <a:cxnSpLocks/>
                    <a:stCxn id="267" idx="3"/>
                    <a:endCxn id="26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75A10A12-3CBF-29F8-A5DC-B3A64D5437C3}"/>
                      </a:ext>
                    </a:extLst>
                  </p:cNvPr>
                  <p:cNvCxnSpPr>
                    <a:cxnSpLocks/>
                    <a:stCxn id="267" idx="5"/>
                    <a:endCxn id="27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C3AAABBB-8E4C-8D3D-9EB1-E129969E51C9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D537429-D597-28BB-6733-DA1649079B0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69" name="Straight Arrow Connector 268">
                    <a:extLst>
                      <a:ext uri="{FF2B5EF4-FFF2-40B4-BE49-F238E27FC236}">
                        <a16:creationId xmlns:a16="http://schemas.microsoft.com/office/drawing/2014/main" id="{F2560739-F1FE-ABCE-831F-DE38ACD0C06D}"/>
                      </a:ext>
                    </a:extLst>
                  </p:cNvPr>
                  <p:cNvCxnSpPr>
                    <a:cxnSpLocks/>
                    <a:stCxn id="268" idx="3"/>
                    <a:endCxn id="27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0" name="Straight Arrow Connector 269">
                    <a:extLst>
                      <a:ext uri="{FF2B5EF4-FFF2-40B4-BE49-F238E27FC236}">
                        <a16:creationId xmlns:a16="http://schemas.microsoft.com/office/drawing/2014/main" id="{29B10755-D198-C327-1E96-7464FD17A186}"/>
                      </a:ext>
                    </a:extLst>
                  </p:cNvPr>
                  <p:cNvCxnSpPr>
                    <a:cxnSpLocks/>
                    <a:stCxn id="268" idx="5"/>
                    <a:endCxn id="27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D63E6B65-0CEC-2C04-610D-24CF9560938B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6449E0CD-5BD5-5383-A75B-1BB619BAA91E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AF8E0318-457C-C9D4-96D1-1F097D673A1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74" name="Straight Arrow Connector 273">
                    <a:extLst>
                      <a:ext uri="{FF2B5EF4-FFF2-40B4-BE49-F238E27FC236}">
                        <a16:creationId xmlns:a16="http://schemas.microsoft.com/office/drawing/2014/main" id="{855E6076-1B8A-B72F-816F-CC2683C257A0}"/>
                      </a:ext>
                    </a:extLst>
                  </p:cNvPr>
                  <p:cNvCxnSpPr>
                    <a:cxnSpLocks/>
                    <a:stCxn id="273" idx="3"/>
                    <a:endCxn id="27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3A672D9D-EE7C-79B2-0FDD-8C79B75FE48E}"/>
                      </a:ext>
                    </a:extLst>
                  </p:cNvPr>
                  <p:cNvCxnSpPr>
                    <a:cxnSpLocks/>
                    <a:stCxn id="273" idx="5"/>
                    <a:endCxn id="27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9D4D75C7-E99D-CA61-B546-7A8DC777048B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87122508-6BAD-7208-10B7-70BE00743EC0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ADE73BBD-327B-E932-BC74-B4ED3C38D56E}"/>
                      </a:ext>
                    </a:extLst>
                  </p:cNvPr>
                  <p:cNvCxnSpPr>
                    <a:cxnSpLocks/>
                    <a:stCxn id="280" idx="3"/>
                    <a:endCxn id="28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ADB244DF-F513-00CE-1019-A7DB18BF72C4}"/>
                      </a:ext>
                    </a:extLst>
                  </p:cNvPr>
                  <p:cNvCxnSpPr>
                    <a:cxnSpLocks/>
                    <a:stCxn id="280" idx="5"/>
                    <a:endCxn id="28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7441850C-4DA0-5F29-F7E7-3439FDB77730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93DC0C8E-ACF6-2E7D-0073-AFACE80812B1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D3C0874C-0C94-323F-9A3B-8CE3656FDBB4}"/>
                      </a:ext>
                    </a:extLst>
                  </p:cNvPr>
                  <p:cNvCxnSpPr>
                    <a:cxnSpLocks/>
                    <a:stCxn id="281" idx="3"/>
                    <a:endCxn id="28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3" name="Straight Arrow Connector 282">
                    <a:extLst>
                      <a:ext uri="{FF2B5EF4-FFF2-40B4-BE49-F238E27FC236}">
                        <a16:creationId xmlns:a16="http://schemas.microsoft.com/office/drawing/2014/main" id="{BCA808B9-455F-62C5-3474-3D9E960E9741}"/>
                      </a:ext>
                    </a:extLst>
                  </p:cNvPr>
                  <p:cNvCxnSpPr>
                    <a:cxnSpLocks/>
                    <a:stCxn id="281" idx="5"/>
                    <a:endCxn id="28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213D50DB-A06E-C638-9304-E213030C6110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54E442C6-770E-F8EF-F591-22B7905DDF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2CE81573-FCCC-6B33-102D-335ED56B4AC6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04A4FFEB-7A1A-BBB5-57D9-2167E8646A21}"/>
                      </a:ext>
                    </a:extLst>
                  </p:cNvPr>
                  <p:cNvCxnSpPr>
                    <a:cxnSpLocks/>
                    <a:stCxn id="286" idx="3"/>
                    <a:endCxn id="28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8" name="Straight Arrow Connector 287">
                    <a:extLst>
                      <a:ext uri="{FF2B5EF4-FFF2-40B4-BE49-F238E27FC236}">
                        <a16:creationId xmlns:a16="http://schemas.microsoft.com/office/drawing/2014/main" id="{0B349B96-EEFB-3892-2C83-27087077E967}"/>
                      </a:ext>
                    </a:extLst>
                  </p:cNvPr>
                  <p:cNvCxnSpPr>
                    <a:cxnSpLocks/>
                    <a:stCxn id="286" idx="5"/>
                    <a:endCxn id="29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2A3ECE1E-6156-5D86-9FC2-192A26559C42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07AAECD2-E74C-62B3-40DE-CC038BFBE6E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574EDA6-1A8D-DA75-66C3-8716A6F7B521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2" name="Straight Arrow Connector 291">
                    <a:extLst>
                      <a:ext uri="{FF2B5EF4-FFF2-40B4-BE49-F238E27FC236}">
                        <a16:creationId xmlns:a16="http://schemas.microsoft.com/office/drawing/2014/main" id="{8C95BDCA-AB62-BEAD-5B5A-C438102E5AD6}"/>
                      </a:ext>
                    </a:extLst>
                  </p:cNvPr>
                  <p:cNvCxnSpPr>
                    <a:cxnSpLocks/>
                    <a:stCxn id="291" idx="3"/>
                    <a:endCxn id="26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6967CBFC-E8C9-D0F1-37DC-F277116D2E9A}"/>
                      </a:ext>
                    </a:extLst>
                  </p:cNvPr>
                  <p:cNvCxnSpPr>
                    <a:cxnSpLocks/>
                    <a:stCxn id="291" idx="5"/>
                    <a:endCxn id="28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7E90B0C-8992-ACE7-0543-D9A4E582DB14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63" name="Straight Arrow Connector 262">
                  <a:extLst>
                    <a:ext uri="{FF2B5EF4-FFF2-40B4-BE49-F238E27FC236}">
                      <a16:creationId xmlns:a16="http://schemas.microsoft.com/office/drawing/2014/main" id="{DFA2A85D-1CB3-33FA-58A9-08C93F426D23}"/>
                    </a:ext>
                  </a:extLst>
                </p:cNvPr>
                <p:cNvCxnSpPr>
                  <a:cxnSpLocks/>
                  <a:stCxn id="262" idx="2"/>
                  <a:endCxn id="32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7889EBE9-2C39-547F-602E-8FBCF7EEB811}"/>
                    </a:ext>
                  </a:extLst>
                </p:cNvPr>
                <p:cNvCxnSpPr>
                  <a:cxnSpLocks/>
                  <a:stCxn id="262" idx="6"/>
                  <a:endCxn id="29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5BA2939-6368-DCE0-0AE4-7DC4CE78714C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B5F0C1B3-7092-28CA-DDC1-2520A62FAD95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15C7A6B7-C70E-3F99-A8F1-1C70AB6CA704}"/>
                      </a:ext>
                    </a:extLst>
                  </p:cNvPr>
                  <p:cNvCxnSpPr>
                    <a:cxnSpLocks/>
                    <a:stCxn id="233" idx="3"/>
                    <a:endCxn id="23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3C3EE7A8-2A8C-F426-6BA1-891CE83C09BD}"/>
                      </a:ext>
                    </a:extLst>
                  </p:cNvPr>
                  <p:cNvCxnSpPr>
                    <a:cxnSpLocks/>
                    <a:stCxn id="233" idx="5"/>
                    <a:endCxn id="23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4408543E-9A7C-D62C-B1A9-F96592FB69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5BD32FB2-46CB-E48D-5D7F-2EE097B178E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A7440F01-D8D4-1A48-E267-7E1D69D7A643}"/>
                      </a:ext>
                    </a:extLst>
                  </p:cNvPr>
                  <p:cNvCxnSpPr>
                    <a:cxnSpLocks/>
                    <a:stCxn id="234" idx="3"/>
                    <a:endCxn id="23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3AC58DD0-F5BE-3E55-2071-9FE005236916}"/>
                      </a:ext>
                    </a:extLst>
                  </p:cNvPr>
                  <p:cNvCxnSpPr>
                    <a:cxnSpLocks/>
                    <a:stCxn id="234" idx="5"/>
                    <a:endCxn id="23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437E791E-5787-4BA2-2C36-DFB3E26008B2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11E3E6F3-E30E-BCAA-62BE-C0319CB364C2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C8DA8F5-BDB2-68A7-7AAD-881D45C5C926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6284EC17-0ED5-A6DA-3629-B6184FC43A0A}"/>
                      </a:ext>
                    </a:extLst>
                  </p:cNvPr>
                  <p:cNvCxnSpPr>
                    <a:cxnSpLocks/>
                    <a:stCxn id="239" idx="3"/>
                    <a:endCxn id="24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B6CF798E-64FD-6D1D-B024-7C37D763C991}"/>
                      </a:ext>
                    </a:extLst>
                  </p:cNvPr>
                  <p:cNvCxnSpPr>
                    <a:cxnSpLocks/>
                    <a:stCxn id="239" idx="5"/>
                    <a:endCxn id="24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72331A33-2833-D2F8-FE1F-BB5DE445747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E25F2E02-7F5B-7336-69D4-D014E38DD304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CB0EFBAA-8BCE-A967-66FF-DA916FF4D5FB}"/>
                      </a:ext>
                    </a:extLst>
                  </p:cNvPr>
                  <p:cNvCxnSpPr>
                    <a:cxnSpLocks/>
                    <a:stCxn id="246" idx="3"/>
                    <a:endCxn id="24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7CA6706B-33D1-9177-D0D5-DB6829E4CA52}"/>
                      </a:ext>
                    </a:extLst>
                  </p:cNvPr>
                  <p:cNvCxnSpPr>
                    <a:cxnSpLocks/>
                    <a:stCxn id="246" idx="5"/>
                    <a:endCxn id="25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06464743-54C4-B417-4A62-C32BF948C01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40DA912-48C5-B5ED-DCC7-9AD880BE2BD5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6F964DFD-62D0-9CCB-3D86-42AAF034591D}"/>
                      </a:ext>
                    </a:extLst>
                  </p:cNvPr>
                  <p:cNvCxnSpPr>
                    <a:cxnSpLocks/>
                    <a:stCxn id="247" idx="3"/>
                    <a:endCxn id="25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21B264DC-D52F-4D6A-B8C8-D17C5FE820BA}"/>
                      </a:ext>
                    </a:extLst>
                  </p:cNvPr>
                  <p:cNvCxnSpPr>
                    <a:cxnSpLocks/>
                    <a:stCxn id="247" idx="5"/>
                    <a:endCxn id="25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C665185-18B3-8D1D-2233-EE398304FC69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E774B51C-CD84-79B3-8D9F-AFCEE9A0413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8B869B7E-8212-5329-DAE7-A4190BA124E8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C5557359-19E6-F7FC-9939-3748BE1CC4D6}"/>
                      </a:ext>
                    </a:extLst>
                  </p:cNvPr>
                  <p:cNvCxnSpPr>
                    <a:cxnSpLocks/>
                    <a:stCxn id="252" idx="3"/>
                    <a:endCxn id="25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5C7B4C1C-D0D5-432E-49F7-5057377642BB}"/>
                      </a:ext>
                    </a:extLst>
                  </p:cNvPr>
                  <p:cNvCxnSpPr>
                    <a:cxnSpLocks/>
                    <a:stCxn id="252" idx="5"/>
                    <a:endCxn id="25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65C3D53E-3892-E1D4-936B-26165353959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8C1C64CE-872A-C5BC-6301-D327CEE1DBF0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E5785A8-6F62-6B65-E13B-7FA238A7D75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ECA48438-EF66-0240-A1F9-8F7915CCE12E}"/>
                      </a:ext>
                    </a:extLst>
                  </p:cNvPr>
                  <p:cNvCxnSpPr>
                    <a:cxnSpLocks/>
                    <a:stCxn id="257" idx="3"/>
                    <a:endCxn id="23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A799FC19-A8DF-D6DB-3D4C-411DA10A123F}"/>
                      </a:ext>
                    </a:extLst>
                  </p:cNvPr>
                  <p:cNvCxnSpPr>
                    <a:cxnSpLocks/>
                    <a:stCxn id="257" idx="5"/>
                    <a:endCxn id="24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BBF81EFA-EE3D-E569-EB43-649A6BEF2097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6EB41B13-4C8A-6348-5488-53F3648EE283}"/>
                      </a:ext>
                    </a:extLst>
                  </p:cNvPr>
                  <p:cNvCxnSpPr>
                    <a:cxnSpLocks/>
                    <a:stCxn id="204" idx="3"/>
                    <a:endCxn id="20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CA15FB57-CCDF-A4D6-4920-69B3A3BF9EEA}"/>
                      </a:ext>
                    </a:extLst>
                  </p:cNvPr>
                  <p:cNvCxnSpPr>
                    <a:cxnSpLocks/>
                    <a:stCxn id="204" idx="5"/>
                    <a:endCxn id="21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7AFCF1A-A0F0-BD1B-FC13-C055597B2146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930D002C-86FE-7991-A4FD-9CEB029541CF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92ED2816-FA95-73E6-50BA-0381A2EB1EAE}"/>
                      </a:ext>
                    </a:extLst>
                  </p:cNvPr>
                  <p:cNvCxnSpPr>
                    <a:cxnSpLocks/>
                    <a:stCxn id="205" idx="3"/>
                    <a:endCxn id="20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AB0B357F-1F84-B222-76E8-789BCDFA685D}"/>
                      </a:ext>
                    </a:extLst>
                  </p:cNvPr>
                  <p:cNvCxnSpPr>
                    <a:cxnSpLocks/>
                    <a:stCxn id="205" idx="5"/>
                    <a:endCxn id="20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1653063E-D53E-8DF2-A440-4696DE400350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20606203-A06A-3D47-6382-C9C0842E0DE8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5140C6D1-7AE8-67DE-FC06-4FFEFFB5E38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85CB4FA5-F405-9615-03BC-35D2A10C1EC5}"/>
                      </a:ext>
                    </a:extLst>
                  </p:cNvPr>
                  <p:cNvCxnSpPr>
                    <a:cxnSpLocks/>
                    <a:stCxn id="210" idx="3"/>
                    <a:endCxn id="21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79EE16CE-A700-139C-54BA-0135F5EA7BBA}"/>
                      </a:ext>
                    </a:extLst>
                  </p:cNvPr>
                  <p:cNvCxnSpPr>
                    <a:cxnSpLocks/>
                    <a:stCxn id="210" idx="5"/>
                    <a:endCxn id="21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F6BDD73-1DDE-ED62-3FD3-8AAAA922435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88B5628A-2312-C34C-B8F9-28672F39DE6B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4039AF43-96FE-0AC1-9553-5BDAAC4DA7B8}"/>
                      </a:ext>
                    </a:extLst>
                  </p:cNvPr>
                  <p:cNvCxnSpPr>
                    <a:cxnSpLocks/>
                    <a:stCxn id="217" idx="3"/>
                    <a:endCxn id="21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1203E0EB-56DC-BFFB-D7A5-127DC6D64E12}"/>
                      </a:ext>
                    </a:extLst>
                  </p:cNvPr>
                  <p:cNvCxnSpPr>
                    <a:cxnSpLocks/>
                    <a:stCxn id="217" idx="5"/>
                    <a:endCxn id="22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42270F16-D4A3-6E29-069E-A5B09A0B221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A70844A8-376E-533E-8A52-1C68C47BC53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58A91043-EB7B-BBD6-1AB4-202BDD82F2EE}"/>
                      </a:ext>
                    </a:extLst>
                  </p:cNvPr>
                  <p:cNvCxnSpPr>
                    <a:cxnSpLocks/>
                    <a:stCxn id="218" idx="3"/>
                    <a:endCxn id="22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AFAA99F9-8956-B7DD-F027-173CAA586D71}"/>
                      </a:ext>
                    </a:extLst>
                  </p:cNvPr>
                  <p:cNvCxnSpPr>
                    <a:cxnSpLocks/>
                    <a:stCxn id="218" idx="5"/>
                    <a:endCxn id="22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2BF50D0E-5D2D-8776-AD16-0833919D3DF3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4A6E2468-C491-283D-4547-4FFBCB4C52A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478F23F9-E763-AA39-2477-847FE53E052B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83C21CB2-BD13-3DCB-1ED9-46D0537B266D}"/>
                      </a:ext>
                    </a:extLst>
                  </p:cNvPr>
                  <p:cNvCxnSpPr>
                    <a:cxnSpLocks/>
                    <a:stCxn id="223" idx="3"/>
                    <a:endCxn id="22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71F96811-3714-DFC7-6520-DACB879DCF3D}"/>
                      </a:ext>
                    </a:extLst>
                  </p:cNvPr>
                  <p:cNvCxnSpPr>
                    <a:cxnSpLocks/>
                    <a:stCxn id="223" idx="5"/>
                    <a:endCxn id="22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40A3BBDB-43B1-A06E-4BCF-1679AE888C79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E7F0695-7BFF-A6D8-6FE2-ED3CBCDEB00A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D332376D-AEC3-A3EC-33AF-A38FBBE261C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157EB5E4-9760-BF80-CA9D-EAC2F05616CD}"/>
                      </a:ext>
                    </a:extLst>
                  </p:cNvPr>
                  <p:cNvCxnSpPr>
                    <a:cxnSpLocks/>
                    <a:stCxn id="228" idx="3"/>
                    <a:endCxn id="20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CEA59D7C-5828-053C-E398-BDAEEF007741}"/>
                      </a:ext>
                    </a:extLst>
                  </p:cNvPr>
                  <p:cNvCxnSpPr>
                    <a:cxnSpLocks/>
                    <a:stCxn id="228" idx="5"/>
                    <a:endCxn id="21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654FA9B0-BFD3-F257-FC26-8A3FF4BAB77D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C01E825B-E202-2D2A-F0CA-974C1A7498FE}"/>
                    </a:ext>
                  </a:extLst>
                </p:cNvPr>
                <p:cNvCxnSpPr>
                  <a:cxnSpLocks/>
                  <a:stCxn id="199" idx="2"/>
                  <a:endCxn id="25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08DF3D84-7040-9236-EED8-74D2DAABFF70}"/>
                    </a:ext>
                  </a:extLst>
                </p:cNvPr>
                <p:cNvCxnSpPr>
                  <a:cxnSpLocks/>
                  <a:stCxn id="199" idx="6"/>
                  <a:endCxn id="22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EABF84D-6533-30EB-9EB0-5604DCE781D2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1C393B8-F16E-3BC4-B2D0-B83892B59546}"/>
                </a:ext>
              </a:extLst>
            </p:cNvPr>
            <p:cNvCxnSpPr>
              <a:cxnSpLocks/>
              <a:stCxn id="324" idx="2"/>
              <a:endCxn id="19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0E2AAF39-F120-2169-B9D6-D21B814CCE12}"/>
                </a:ext>
              </a:extLst>
            </p:cNvPr>
            <p:cNvCxnSpPr>
              <a:cxnSpLocks/>
              <a:stCxn id="324" idx="6"/>
              <a:endCxn id="26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76127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A3B89-CCE0-D41C-8198-A9AF211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351877000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node </a:t>
            </a:r>
            <a:r>
              <a:rPr lang="en-US">
                <a:sym typeface="Wingdings" pitchFamily="2" charset="2"/>
              </a:rPr>
              <a:t> height 0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F3810-6B46-DDEB-7654-F1BB4265E900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94365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nodes </a:t>
            </a:r>
            <a:r>
              <a:rPr lang="en-US">
                <a:sym typeface="Wingdings" pitchFamily="2" charset="2"/>
              </a:rPr>
              <a:t> height 1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FE428A-128E-EB9B-F2C6-453EC99D13F7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CB13D9-9623-448E-5587-B83425A4FB72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27087-5425-A9D0-7A27-040B56078AB6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88D1D59-CD59-9AB1-1AA3-2A28B111C92D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C5AED-94ED-E834-539D-7D7BEDB9051A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4920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nodes </a:t>
            </a:r>
            <a:r>
              <a:rPr lang="en-US">
                <a:sym typeface="Wingdings" pitchFamily="2" charset="2"/>
              </a:rPr>
              <a:t> height 2</a:t>
            </a:r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C3E27F4-F16D-E9F7-93F3-F343EEABF9B6}"/>
              </a:ext>
            </a:extLst>
          </p:cNvPr>
          <p:cNvCxnSpPr>
            <a:cxnSpLocks/>
            <a:stCxn id="172" idx="3"/>
            <a:endCxn id="173" idx="0"/>
          </p:cNvCxnSpPr>
          <p:nvPr/>
        </p:nvCxnSpPr>
        <p:spPr>
          <a:xfrm flipH="1">
            <a:off x="486455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1857EBE-D961-FEC1-6F0D-792325FC7CCE}"/>
              </a:ext>
            </a:extLst>
          </p:cNvPr>
          <p:cNvCxnSpPr>
            <a:cxnSpLocks/>
            <a:stCxn id="172" idx="5"/>
            <a:endCxn id="178" idx="0"/>
          </p:cNvCxnSpPr>
          <p:nvPr/>
        </p:nvCxnSpPr>
        <p:spPr>
          <a:xfrm>
            <a:off x="815221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4581C110-1D84-30F5-1BF8-6D17C4EE5830}"/>
              </a:ext>
            </a:extLst>
          </p:cNvPr>
          <p:cNvSpPr/>
          <p:nvPr/>
        </p:nvSpPr>
        <p:spPr>
          <a:xfrm>
            <a:off x="688077" y="4379008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5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1F00FCF-30E5-5CB1-45E6-9D6853DFC84F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89821A0-5492-20C0-541D-4B14CD4665F6}"/>
              </a:ext>
            </a:extLst>
          </p:cNvPr>
          <p:cNvCxnSpPr>
            <a:cxnSpLocks/>
            <a:stCxn id="173" idx="3"/>
            <a:endCxn id="176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2D4C2D7-DF9F-CA59-509A-C5461DFA9514}"/>
              </a:ext>
            </a:extLst>
          </p:cNvPr>
          <p:cNvCxnSpPr>
            <a:cxnSpLocks/>
            <a:stCxn id="173" idx="5"/>
            <a:endCxn id="177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00048B71-391D-C567-7C33-17D80684EED3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17C9C2C-C3E8-DED6-D7E3-5B89C7861F91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32BEAA5C-C1FF-1F20-FA19-BF4A4DB901AC}"/>
              </a:ext>
            </a:extLst>
          </p:cNvPr>
          <p:cNvSpPr/>
          <p:nvPr/>
        </p:nvSpPr>
        <p:spPr>
          <a:xfrm>
            <a:off x="964178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8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28645EE-270D-7643-CA22-47E7AFE036FE}"/>
              </a:ext>
            </a:extLst>
          </p:cNvPr>
          <p:cNvCxnSpPr>
            <a:cxnSpLocks/>
            <a:stCxn id="178" idx="3"/>
            <a:endCxn id="181" idx="0"/>
          </p:cNvCxnSpPr>
          <p:nvPr/>
        </p:nvCxnSpPr>
        <p:spPr>
          <a:xfrm flipH="1">
            <a:off x="889699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A8240A1-363F-A4B0-9F52-02252BD6ABEE}"/>
              </a:ext>
            </a:extLst>
          </p:cNvPr>
          <p:cNvCxnSpPr>
            <a:cxnSpLocks/>
            <a:stCxn id="178" idx="5"/>
            <a:endCxn id="182" idx="0"/>
          </p:cNvCxnSpPr>
          <p:nvPr/>
        </p:nvCxnSpPr>
        <p:spPr>
          <a:xfrm>
            <a:off x="1091321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176DFB7-4F8E-B941-B52D-0486E5A71B47}"/>
              </a:ext>
            </a:extLst>
          </p:cNvPr>
          <p:cNvSpPr/>
          <p:nvPr/>
        </p:nvSpPr>
        <p:spPr>
          <a:xfrm>
            <a:off x="8152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6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6E234C2-8C2D-03DD-595A-C888B0A3138A}"/>
              </a:ext>
            </a:extLst>
          </p:cNvPr>
          <p:cNvSpPr/>
          <p:nvPr/>
        </p:nvSpPr>
        <p:spPr>
          <a:xfrm>
            <a:off x="10913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49433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 nodes </a:t>
            </a:r>
            <a:r>
              <a:rPr lang="en-US">
                <a:sym typeface="Wingdings" pitchFamily="2" charset="2"/>
              </a:rPr>
              <a:t> height 3</a:t>
            </a:r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7D20A1-DF59-3C7F-7DB9-06DD0E44F83F}"/>
              </a:ext>
            </a:extLst>
          </p:cNvPr>
          <p:cNvGrpSpPr/>
          <p:nvPr/>
        </p:nvGrpSpPr>
        <p:grpSpPr>
          <a:xfrm>
            <a:off x="263019" y="4131273"/>
            <a:ext cx="2083576" cy="911234"/>
            <a:chOff x="1726685" y="2227592"/>
            <a:chExt cx="8727107" cy="3816722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C3E27F4-F16D-E9F7-93F3-F343EEABF9B6}"/>
                </a:ext>
              </a:extLst>
            </p:cNvPr>
            <p:cNvCxnSpPr>
              <a:cxnSpLocks/>
              <a:stCxn id="172" idx="3"/>
              <a:endCxn id="173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1857EBE-D961-FEC1-6F0D-792325FC7CCE}"/>
                </a:ext>
              </a:extLst>
            </p:cNvPr>
            <p:cNvCxnSpPr>
              <a:cxnSpLocks/>
              <a:stCxn id="172" idx="5"/>
              <a:endCxn id="178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581C110-1D84-30F5-1BF8-6D17C4EE5830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F00FCF-30E5-5CB1-45E6-9D6853DFC84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89821A0-5492-20C0-541D-4B14CD4665F6}"/>
                </a:ext>
              </a:extLst>
            </p:cNvPr>
            <p:cNvCxnSpPr>
              <a:cxnSpLocks/>
              <a:stCxn id="173" idx="3"/>
              <a:endCxn id="176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2D4C2D7-DF9F-CA59-509A-C5461DFA9514}"/>
                </a:ext>
              </a:extLst>
            </p:cNvPr>
            <p:cNvCxnSpPr>
              <a:cxnSpLocks/>
              <a:stCxn id="173" idx="5"/>
              <a:endCxn id="177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0048B71-391D-C567-7C33-17D80684EED3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7C9C2C-C3E8-DED6-D7E3-5B89C7861F91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BEAA5C-C1FF-1F20-FA19-BF4A4DB901AC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28645EE-270D-7643-CA22-47E7AFE036FE}"/>
                </a:ext>
              </a:extLst>
            </p:cNvPr>
            <p:cNvCxnSpPr>
              <a:cxnSpLocks/>
              <a:stCxn id="178" idx="3"/>
              <a:endCxn id="181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A8240A1-363F-A4B0-9F52-02252BD6ABEE}"/>
                </a:ext>
              </a:extLst>
            </p:cNvPr>
            <p:cNvCxnSpPr>
              <a:cxnSpLocks/>
              <a:stCxn id="178" idx="5"/>
              <a:endCxn id="182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176DFB7-4F8E-B941-B52D-0486E5A71B47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E234C2-8C2D-03DD-595A-C888B0A3138A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788D20C-C3BF-C989-5012-5B28C7F22658}"/>
                </a:ext>
              </a:extLst>
            </p:cNvPr>
            <p:cNvCxnSpPr>
              <a:cxnSpLocks/>
              <a:stCxn id="185" idx="3"/>
              <a:endCxn id="186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77A5173-36B3-8AAA-5949-BC4119952475}"/>
                </a:ext>
              </a:extLst>
            </p:cNvPr>
            <p:cNvCxnSpPr>
              <a:cxnSpLocks/>
              <a:stCxn id="185" idx="5"/>
              <a:endCxn id="191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8EC2A1F-0076-3B10-9549-6568DEF20255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E6EA40F-B65A-7155-5965-1B411E3ED868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A403D6F9-FA23-1856-0859-833A15122172}"/>
                </a:ext>
              </a:extLst>
            </p:cNvPr>
            <p:cNvCxnSpPr>
              <a:cxnSpLocks/>
              <a:stCxn id="186" idx="3"/>
              <a:endCxn id="189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516A1FE-DB66-5B01-6987-F80DD3305DC7}"/>
                </a:ext>
              </a:extLst>
            </p:cNvPr>
            <p:cNvCxnSpPr>
              <a:cxnSpLocks/>
              <a:stCxn id="186" idx="5"/>
              <a:endCxn id="190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9461E4C-0D6F-EDC2-8537-4F7181B44526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E7E8AD-1088-6802-F88A-4BC7044D8849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4555E1B-1631-BD08-B551-DB94E62E5E9E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A6E3A92-A49E-7734-8030-48952343F4C3}"/>
                </a:ext>
              </a:extLst>
            </p:cNvPr>
            <p:cNvCxnSpPr>
              <a:cxnSpLocks/>
              <a:stCxn id="191" idx="3"/>
              <a:endCxn id="194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A64F2E9-AB2B-D571-0661-9986F4558154}"/>
                </a:ext>
              </a:extLst>
            </p:cNvPr>
            <p:cNvCxnSpPr>
              <a:cxnSpLocks/>
              <a:stCxn id="191" idx="5"/>
              <a:endCxn id="195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5CF0EF9-3CFF-C804-BE9F-361E16B4CBF4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D58E46E-DEF2-4D2E-7F23-B841B5282A8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FEEF310-E4AA-EE88-DBF6-89978777225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F6E5AC-326A-6ABA-7BA8-5A11377252C7}"/>
                </a:ext>
              </a:extLst>
            </p:cNvPr>
            <p:cNvCxnSpPr>
              <a:cxnSpLocks/>
              <a:stCxn id="196" idx="3"/>
              <a:endCxn id="172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A4062F2-866B-299E-3D9C-DEA2CAF93CC4}"/>
                </a:ext>
              </a:extLst>
            </p:cNvPr>
            <p:cNvCxnSpPr>
              <a:cxnSpLocks/>
              <a:stCxn id="196" idx="5"/>
              <a:endCxn id="185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3865227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31 nodes </a:t>
            </a:r>
            <a:r>
              <a:rPr lang="en-US">
                <a:sym typeface="Wingdings" pitchFamily="2" charset="2"/>
              </a:rPr>
              <a:t> height 4</a:t>
            </a:r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2121B0-BAAF-FC9E-7EBD-46434221A5FE}"/>
              </a:ext>
            </a:extLst>
          </p:cNvPr>
          <p:cNvGrpSpPr/>
          <p:nvPr/>
        </p:nvGrpSpPr>
        <p:grpSpPr>
          <a:xfrm>
            <a:off x="263019" y="3888712"/>
            <a:ext cx="4252094" cy="1153795"/>
            <a:chOff x="3711427" y="3581532"/>
            <a:chExt cx="5384786" cy="146114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E7D20A1-DF59-3C7F-7DB9-06DD0E44F83F}"/>
                </a:ext>
              </a:extLst>
            </p:cNvPr>
            <p:cNvGrpSpPr/>
            <p:nvPr/>
          </p:nvGrpSpPr>
          <p:grpSpPr>
            <a:xfrm>
              <a:off x="3711427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AC3E27F4-F16D-E9F7-93F3-F343EEABF9B6}"/>
                  </a:ext>
                </a:extLst>
              </p:cNvPr>
              <p:cNvCxnSpPr>
                <a:cxnSpLocks/>
                <a:stCxn id="172" idx="3"/>
                <a:endCxn id="17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31857EBE-D961-FEC1-6F0D-792325FC7CCE}"/>
                  </a:ext>
                </a:extLst>
              </p:cNvPr>
              <p:cNvCxnSpPr>
                <a:cxnSpLocks/>
                <a:stCxn id="172" idx="5"/>
                <a:endCxn id="178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581C110-1D84-30F5-1BF8-6D17C4EE5830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1F00FCF-30E5-5CB1-45E6-9D6853DFC84F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D89821A0-5492-20C0-541D-4B14CD4665F6}"/>
                  </a:ext>
                </a:extLst>
              </p:cNvPr>
              <p:cNvCxnSpPr>
                <a:cxnSpLocks/>
                <a:stCxn id="173" idx="3"/>
                <a:endCxn id="176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2D4C2D7-DF9F-CA59-509A-C5461DFA9514}"/>
                  </a:ext>
                </a:extLst>
              </p:cNvPr>
              <p:cNvCxnSpPr>
                <a:cxnSpLocks/>
                <a:stCxn id="173" idx="5"/>
                <a:endCxn id="177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0048B71-391D-C567-7C33-17D80684EED3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17C9C2C-C3E8-DED6-D7E3-5B89C7861F91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2BEAA5C-C1FF-1F20-FA19-BF4A4DB901AC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728645EE-270D-7643-CA22-47E7AFE036FE}"/>
                  </a:ext>
                </a:extLst>
              </p:cNvPr>
              <p:cNvCxnSpPr>
                <a:cxnSpLocks/>
                <a:stCxn id="178" idx="3"/>
                <a:endCxn id="181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AA8240A1-363F-A4B0-9F52-02252BD6ABEE}"/>
                  </a:ext>
                </a:extLst>
              </p:cNvPr>
              <p:cNvCxnSpPr>
                <a:cxnSpLocks/>
                <a:stCxn id="178" idx="5"/>
                <a:endCxn id="182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A176DFB7-4F8E-B941-B52D-0486E5A71B47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E234C2-8C2D-03DD-595A-C888B0A3138A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E788D20C-C3BF-C989-5012-5B28C7F22658}"/>
                  </a:ext>
                </a:extLst>
              </p:cNvPr>
              <p:cNvCxnSpPr>
                <a:cxnSpLocks/>
                <a:stCxn id="185" idx="3"/>
                <a:endCxn id="186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C77A5173-36B3-8AAA-5949-BC4119952475}"/>
                  </a:ext>
                </a:extLst>
              </p:cNvPr>
              <p:cNvCxnSpPr>
                <a:cxnSpLocks/>
                <a:stCxn id="185" idx="5"/>
                <a:endCxn id="191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8EC2A1F-0076-3B10-9549-6568DEF20255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E6EA40F-B65A-7155-5965-1B411E3ED868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A403D6F9-FA23-1856-0859-833A15122172}"/>
                  </a:ext>
                </a:extLst>
              </p:cNvPr>
              <p:cNvCxnSpPr>
                <a:cxnSpLocks/>
                <a:stCxn id="186" idx="3"/>
                <a:endCxn id="189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5516A1FE-DB66-5B01-6987-F80DD3305DC7}"/>
                  </a:ext>
                </a:extLst>
              </p:cNvPr>
              <p:cNvCxnSpPr>
                <a:cxnSpLocks/>
                <a:stCxn id="186" idx="5"/>
                <a:endCxn id="190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461E4C-0D6F-EDC2-8537-4F7181B44526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0E7E8AD-1088-6802-F88A-4BC7044D8849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4555E1B-1631-BD08-B551-DB94E62E5E9E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8A6E3A92-A49E-7734-8030-48952343F4C3}"/>
                  </a:ext>
                </a:extLst>
              </p:cNvPr>
              <p:cNvCxnSpPr>
                <a:cxnSpLocks/>
                <a:stCxn id="191" idx="3"/>
                <a:endCxn id="194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5A64F2E9-AB2B-D571-0661-9986F4558154}"/>
                  </a:ext>
                </a:extLst>
              </p:cNvPr>
              <p:cNvCxnSpPr>
                <a:cxnSpLocks/>
                <a:stCxn id="191" idx="5"/>
                <a:endCxn id="195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5CF0EF9-3CFF-C804-BE9F-361E16B4CBF4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D58E46E-DEF2-4D2E-7F23-B841B5282A8C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FEEF310-E4AA-EE88-DBF6-89978777225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F2F6E5AC-326A-6ABA-7BA8-5A11377252C7}"/>
                  </a:ext>
                </a:extLst>
              </p:cNvPr>
              <p:cNvCxnSpPr>
                <a:cxnSpLocks/>
                <a:stCxn id="196" idx="3"/>
                <a:endCxn id="17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3A4062F2-866B-299E-3D9C-DEA2CAF93CC4}"/>
                  </a:ext>
                </a:extLst>
              </p:cNvPr>
              <p:cNvCxnSpPr>
                <a:cxnSpLocks/>
                <a:stCxn id="196" idx="5"/>
                <a:endCxn id="185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6205295-29D5-5C52-64F2-52F10AA34AB2}"/>
                </a:ext>
              </a:extLst>
            </p:cNvPr>
            <p:cNvGrpSpPr/>
            <p:nvPr/>
          </p:nvGrpSpPr>
          <p:grpSpPr>
            <a:xfrm>
              <a:off x="6457604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376A5E0E-97A8-0727-45C3-D0ADA18BDD43}"/>
                  </a:ext>
                </a:extLst>
              </p:cNvPr>
              <p:cNvCxnSpPr>
                <a:cxnSpLocks/>
                <a:stCxn id="143" idx="3"/>
                <a:endCxn id="144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41F7C33-1233-4B78-1406-DAB64554DDDE}"/>
                  </a:ext>
                </a:extLst>
              </p:cNvPr>
              <p:cNvCxnSpPr>
                <a:cxnSpLocks/>
                <a:stCxn id="143" idx="5"/>
                <a:endCxn id="149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9E03F84-DA7E-9F42-500F-955008ABEB0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4F0007D-0398-33A1-BBA2-1DA509B85CD4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BA24970D-874B-61C2-A39A-B5D9BA512959}"/>
                  </a:ext>
                </a:extLst>
              </p:cNvPr>
              <p:cNvCxnSpPr>
                <a:cxnSpLocks/>
                <a:stCxn id="144" idx="3"/>
                <a:endCxn id="147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8616F3B-81BE-A604-85A3-AA1F5653CA5B}"/>
                  </a:ext>
                </a:extLst>
              </p:cNvPr>
              <p:cNvCxnSpPr>
                <a:cxnSpLocks/>
                <a:stCxn id="144" idx="5"/>
                <a:endCxn id="148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9FCC24D-0612-373B-B0E4-3C3DA1B2F1C9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C136A6B-E682-109A-E053-E94A412E3EA5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17F70D-677E-1BE1-82B5-E6801F3F3691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5F99A9CE-6B78-7419-215A-9021F2FEC3AD}"/>
                  </a:ext>
                </a:extLst>
              </p:cNvPr>
              <p:cNvCxnSpPr>
                <a:cxnSpLocks/>
                <a:stCxn id="149" idx="3"/>
                <a:endCxn id="152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CD696E8-4A44-33BE-8497-1A6F807471A7}"/>
                  </a:ext>
                </a:extLst>
              </p:cNvPr>
              <p:cNvCxnSpPr>
                <a:cxnSpLocks/>
                <a:stCxn id="149" idx="5"/>
                <a:endCxn id="153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3C15F46-1337-D464-674C-78AA64513ECA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B7606D9-355F-6A66-9B74-8EBF4A886119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8AECBC64-F462-3E13-FA26-89DEBD052771}"/>
                  </a:ext>
                </a:extLst>
              </p:cNvPr>
              <p:cNvCxnSpPr>
                <a:cxnSpLocks/>
                <a:stCxn id="156" idx="3"/>
                <a:endCxn id="157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B6017FA5-3075-45EA-5B62-D9F617DA21A4}"/>
                  </a:ext>
                </a:extLst>
              </p:cNvPr>
              <p:cNvCxnSpPr>
                <a:cxnSpLocks/>
                <a:stCxn id="156" idx="5"/>
                <a:endCxn id="16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BB562A-365C-5276-4F5E-5B074BA5459E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35FDC3-AD5D-6307-38EE-FB32283F9299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1CFE98B4-F963-D483-DBE1-2A66E4AC93AE}"/>
                  </a:ext>
                </a:extLst>
              </p:cNvPr>
              <p:cNvCxnSpPr>
                <a:cxnSpLocks/>
                <a:stCxn id="157" idx="3"/>
                <a:endCxn id="160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5DC6F67-41CE-4657-E489-36A505B7CA9A}"/>
                  </a:ext>
                </a:extLst>
              </p:cNvPr>
              <p:cNvCxnSpPr>
                <a:cxnSpLocks/>
                <a:stCxn id="157" idx="5"/>
                <a:endCxn id="161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E4C7DEE-8270-9E9D-7EEC-48EE9981FDCC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FC06D34-0276-73C8-B4AC-3459EEE9B9A1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DDD22C0-6B83-ED18-8BCA-9336CFB0AB0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C61FF1A0-A225-8F63-5E0F-79722FC4D0BA}"/>
                  </a:ext>
                </a:extLst>
              </p:cNvPr>
              <p:cNvCxnSpPr>
                <a:cxnSpLocks/>
                <a:stCxn id="162" idx="3"/>
                <a:endCxn id="165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850FDF85-9DFD-6ECA-DF9D-00A858414689}"/>
                  </a:ext>
                </a:extLst>
              </p:cNvPr>
              <p:cNvCxnSpPr>
                <a:cxnSpLocks/>
                <a:stCxn id="162" idx="5"/>
                <a:endCxn id="166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CE7162E-0866-C642-354E-44D405B72A71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B59FA7F-035A-BE7C-4395-EE4956BB9F19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F5F53DD-0E08-F129-5FCB-FB7DEDAEE89B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5C17CC6-60BA-21DD-FAE4-27BBB6F3D51D}"/>
                  </a:ext>
                </a:extLst>
              </p:cNvPr>
              <p:cNvCxnSpPr>
                <a:cxnSpLocks/>
                <a:stCxn id="167" idx="3"/>
                <a:endCxn id="143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374A6761-CB87-F6B5-185C-527B87757BD2}"/>
                  </a:ext>
                </a:extLst>
              </p:cNvPr>
              <p:cNvCxnSpPr>
                <a:cxnSpLocks/>
                <a:stCxn id="167" idx="5"/>
                <a:endCxn id="156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E6383ED-2D96-609C-17E9-DADB688E21F6}"/>
                </a:ext>
              </a:extLst>
            </p:cNvPr>
            <p:cNvSpPr/>
            <p:nvPr/>
          </p:nvSpPr>
          <p:spPr>
            <a:xfrm>
              <a:off x="6295317" y="3581532"/>
              <a:ext cx="188638" cy="18803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9D39789-F56D-FB81-205D-0D1CD1F7BF58}"/>
                </a:ext>
              </a:extLst>
            </p:cNvPr>
            <p:cNvCxnSpPr>
              <a:cxnSpLocks/>
              <a:stCxn id="138" idx="2"/>
              <a:endCxn id="196" idx="7"/>
            </p:cNvCxnSpPr>
            <p:nvPr/>
          </p:nvCxnSpPr>
          <p:spPr>
            <a:xfrm flipH="1">
              <a:off x="5099168" y="3675550"/>
              <a:ext cx="1196149" cy="2406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49B3C51-A64C-3303-B641-845D12CA5380}"/>
                </a:ext>
              </a:extLst>
            </p:cNvPr>
            <p:cNvCxnSpPr>
              <a:cxnSpLocks/>
              <a:stCxn id="138" idx="6"/>
              <a:endCxn id="167" idx="2"/>
            </p:cNvCxnSpPr>
            <p:nvPr/>
          </p:nvCxnSpPr>
          <p:spPr>
            <a:xfrm>
              <a:off x="6483955" y="3675550"/>
              <a:ext cx="1200377" cy="3071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0051202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63 nodes </a:t>
            </a:r>
            <a:r>
              <a:rPr lang="en-US">
                <a:sym typeface="Wingdings" pitchFamily="2" charset="2"/>
              </a:rPr>
              <a:t> height 5</a:t>
            </a:r>
            <a:endParaRPr lang="en-US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7D57E84-FC6C-68CC-1ACB-D5F08912AEAC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5752A365-B948-2E7B-4E64-E677B2A3513D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6ED700BE-EE15-D77E-2DBB-FDD2CC8EDE8F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AC1CAAF1-5CAA-F3BE-6DCA-23C50DC4259E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64" name="Straight Arrow Connector 363">
                    <a:extLst>
                      <a:ext uri="{FF2B5EF4-FFF2-40B4-BE49-F238E27FC236}">
                        <a16:creationId xmlns:a16="http://schemas.microsoft.com/office/drawing/2014/main" id="{140FFD94-B121-C4D1-788E-A9F37454F7CE}"/>
                      </a:ext>
                    </a:extLst>
                  </p:cNvPr>
                  <p:cNvCxnSpPr>
                    <a:cxnSpLocks/>
                    <a:stCxn id="366" idx="3"/>
                    <a:endCxn id="36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298AE1AC-C4F4-3128-35CC-22419EC0E851}"/>
                      </a:ext>
                    </a:extLst>
                  </p:cNvPr>
                  <p:cNvCxnSpPr>
                    <a:cxnSpLocks/>
                    <a:stCxn id="366" idx="5"/>
                    <a:endCxn id="37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C19C7C90-2B14-4363-968B-6C8C4FCD1B5E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88DE6149-0540-20A9-750A-17C1CA0A4CF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68" name="Straight Arrow Connector 367">
                    <a:extLst>
                      <a:ext uri="{FF2B5EF4-FFF2-40B4-BE49-F238E27FC236}">
                        <a16:creationId xmlns:a16="http://schemas.microsoft.com/office/drawing/2014/main" id="{519A8861-9CAA-6CAD-CE27-B94CA7C70DB6}"/>
                      </a:ext>
                    </a:extLst>
                  </p:cNvPr>
                  <p:cNvCxnSpPr>
                    <a:cxnSpLocks/>
                    <a:stCxn id="367" idx="3"/>
                    <a:endCxn id="37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9" name="Straight Arrow Connector 368">
                    <a:extLst>
                      <a:ext uri="{FF2B5EF4-FFF2-40B4-BE49-F238E27FC236}">
                        <a16:creationId xmlns:a16="http://schemas.microsoft.com/office/drawing/2014/main" id="{24745B5F-4D38-2AB0-5BF3-82AA2D101CA0}"/>
                      </a:ext>
                    </a:extLst>
                  </p:cNvPr>
                  <p:cNvCxnSpPr>
                    <a:cxnSpLocks/>
                    <a:stCxn id="367" idx="5"/>
                    <a:endCxn id="37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FF37EE63-1FC4-7A0E-D57D-C4966307ADE5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3434C4AB-B51C-4AAF-73E8-39DDE80AB621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72" name="Oval 371">
                    <a:extLst>
                      <a:ext uri="{FF2B5EF4-FFF2-40B4-BE49-F238E27FC236}">
                        <a16:creationId xmlns:a16="http://schemas.microsoft.com/office/drawing/2014/main" id="{A31D3D59-FBBC-170C-1D27-5D4AF7ED858F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73" name="Straight Arrow Connector 372">
                    <a:extLst>
                      <a:ext uri="{FF2B5EF4-FFF2-40B4-BE49-F238E27FC236}">
                        <a16:creationId xmlns:a16="http://schemas.microsoft.com/office/drawing/2014/main" id="{0127C050-56FC-D139-740B-B5E6684F43EA}"/>
                      </a:ext>
                    </a:extLst>
                  </p:cNvPr>
                  <p:cNvCxnSpPr>
                    <a:cxnSpLocks/>
                    <a:stCxn id="372" idx="3"/>
                    <a:endCxn id="37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4" name="Straight Arrow Connector 373">
                    <a:extLst>
                      <a:ext uri="{FF2B5EF4-FFF2-40B4-BE49-F238E27FC236}">
                        <a16:creationId xmlns:a16="http://schemas.microsoft.com/office/drawing/2014/main" id="{235D5BEE-B1F6-289B-34C8-A515C6E12427}"/>
                      </a:ext>
                    </a:extLst>
                  </p:cNvPr>
                  <p:cNvCxnSpPr>
                    <a:cxnSpLocks/>
                    <a:stCxn id="372" idx="5"/>
                    <a:endCxn id="37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2D7A1FE5-07FC-044D-D4A4-36F1B424E55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98DB1DAC-3BF0-5E76-D685-48A5AEEDB88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77" name="Straight Arrow Connector 376">
                    <a:extLst>
                      <a:ext uri="{FF2B5EF4-FFF2-40B4-BE49-F238E27FC236}">
                        <a16:creationId xmlns:a16="http://schemas.microsoft.com/office/drawing/2014/main" id="{4A49BA3D-FC41-3A55-C470-41C0CE12A6D0}"/>
                      </a:ext>
                    </a:extLst>
                  </p:cNvPr>
                  <p:cNvCxnSpPr>
                    <a:cxnSpLocks/>
                    <a:stCxn id="379" idx="3"/>
                    <a:endCxn id="38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8" name="Straight Arrow Connector 377">
                    <a:extLst>
                      <a:ext uri="{FF2B5EF4-FFF2-40B4-BE49-F238E27FC236}">
                        <a16:creationId xmlns:a16="http://schemas.microsoft.com/office/drawing/2014/main" id="{F28CAB80-EF02-47C2-C2E7-02B4EB1A3AB9}"/>
                      </a:ext>
                    </a:extLst>
                  </p:cNvPr>
                  <p:cNvCxnSpPr>
                    <a:cxnSpLocks/>
                    <a:stCxn id="379" idx="5"/>
                    <a:endCxn id="38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9" name="Oval 378">
                    <a:extLst>
                      <a:ext uri="{FF2B5EF4-FFF2-40B4-BE49-F238E27FC236}">
                        <a16:creationId xmlns:a16="http://schemas.microsoft.com/office/drawing/2014/main" id="{069A4163-1FBA-BE15-0FD4-C0D4D0F393E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D7645A3D-C46B-D972-F875-D1B9EB6172E0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81" name="Straight Arrow Connector 380">
                    <a:extLst>
                      <a:ext uri="{FF2B5EF4-FFF2-40B4-BE49-F238E27FC236}">
                        <a16:creationId xmlns:a16="http://schemas.microsoft.com/office/drawing/2014/main" id="{03E3D093-68DA-387C-A06E-854D5A155677}"/>
                      </a:ext>
                    </a:extLst>
                  </p:cNvPr>
                  <p:cNvCxnSpPr>
                    <a:cxnSpLocks/>
                    <a:stCxn id="380" idx="3"/>
                    <a:endCxn id="38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2" name="Straight Arrow Connector 381">
                    <a:extLst>
                      <a:ext uri="{FF2B5EF4-FFF2-40B4-BE49-F238E27FC236}">
                        <a16:creationId xmlns:a16="http://schemas.microsoft.com/office/drawing/2014/main" id="{544F4DA5-2753-A3C8-BE3E-E99DC50689D0}"/>
                      </a:ext>
                    </a:extLst>
                  </p:cNvPr>
                  <p:cNvCxnSpPr>
                    <a:cxnSpLocks/>
                    <a:stCxn id="380" idx="5"/>
                    <a:endCxn id="38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55928BD7-52CF-44B9-587B-1BFAEA1602BE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165B0C6E-2212-086F-460D-3DB2D44997B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292BCBAC-7ABF-5F63-8A67-F4981F4F238A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F1B5CFCE-BF45-E70C-F59A-0D44D4825135}"/>
                      </a:ext>
                    </a:extLst>
                  </p:cNvPr>
                  <p:cNvCxnSpPr>
                    <a:cxnSpLocks/>
                    <a:stCxn id="385" idx="3"/>
                    <a:endCxn id="38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F02DAE1-8F18-5A4B-B27A-B64F4E0E4C71}"/>
                      </a:ext>
                    </a:extLst>
                  </p:cNvPr>
                  <p:cNvCxnSpPr>
                    <a:cxnSpLocks/>
                    <a:stCxn id="385" idx="5"/>
                    <a:endCxn id="38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27A52497-009F-89E1-1378-91F87CB53DC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70CF1A9C-48E4-97B8-6716-02F6BB081B18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E84B088F-6FA9-8DCD-3101-A7F86F041BD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91" name="Straight Arrow Connector 390">
                    <a:extLst>
                      <a:ext uri="{FF2B5EF4-FFF2-40B4-BE49-F238E27FC236}">
                        <a16:creationId xmlns:a16="http://schemas.microsoft.com/office/drawing/2014/main" id="{408CE738-7229-D477-B281-CD13F39D8A2D}"/>
                      </a:ext>
                    </a:extLst>
                  </p:cNvPr>
                  <p:cNvCxnSpPr>
                    <a:cxnSpLocks/>
                    <a:stCxn id="390" idx="3"/>
                    <a:endCxn id="36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2" name="Straight Arrow Connector 391">
                    <a:extLst>
                      <a:ext uri="{FF2B5EF4-FFF2-40B4-BE49-F238E27FC236}">
                        <a16:creationId xmlns:a16="http://schemas.microsoft.com/office/drawing/2014/main" id="{BB87E0BB-D934-74CF-C250-9F02904C7771}"/>
                      </a:ext>
                    </a:extLst>
                  </p:cNvPr>
                  <p:cNvCxnSpPr>
                    <a:cxnSpLocks/>
                    <a:stCxn id="390" idx="5"/>
                    <a:endCxn id="37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EC9626C-8345-19D1-2412-9BC7C0FBB0A3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8C0F2B5E-61F9-F94F-B5DD-5C8294199F2B}"/>
                      </a:ext>
                    </a:extLst>
                  </p:cNvPr>
                  <p:cNvCxnSpPr>
                    <a:cxnSpLocks/>
                    <a:stCxn id="337" idx="3"/>
                    <a:endCxn id="33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2337D114-8EF7-4412-A67B-7B0E3C53E81B}"/>
                      </a:ext>
                    </a:extLst>
                  </p:cNvPr>
                  <p:cNvCxnSpPr>
                    <a:cxnSpLocks/>
                    <a:stCxn id="337" idx="5"/>
                    <a:endCxn id="34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48586086-258F-14AF-F37B-20609E9BC4C7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3EBA1FCD-441E-DCE0-D2D8-C1F324A7FD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9D4407EF-F016-255E-ED72-6B892A8AB399}"/>
                      </a:ext>
                    </a:extLst>
                  </p:cNvPr>
                  <p:cNvCxnSpPr>
                    <a:cxnSpLocks/>
                    <a:stCxn id="338" idx="3"/>
                    <a:endCxn id="34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5E6EB674-1147-D7C0-9A79-FFD1E5585307}"/>
                      </a:ext>
                    </a:extLst>
                  </p:cNvPr>
                  <p:cNvCxnSpPr>
                    <a:cxnSpLocks/>
                    <a:stCxn id="338" idx="5"/>
                    <a:endCxn id="34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0B4DC3EC-DD98-26ED-DAEB-E4CD4C714DE1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7D8E3F00-1F95-AA73-4B92-C5345DC016A5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FFE4718E-9C3D-1739-488D-EDC99AA27822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FFA70060-B20F-76B5-BD54-95B6EC8A8963}"/>
                      </a:ext>
                    </a:extLst>
                  </p:cNvPr>
                  <p:cNvCxnSpPr>
                    <a:cxnSpLocks/>
                    <a:stCxn id="343" idx="3"/>
                    <a:endCxn id="34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6510AD72-A27B-A31F-78EA-0A2D7863D177}"/>
                      </a:ext>
                    </a:extLst>
                  </p:cNvPr>
                  <p:cNvCxnSpPr>
                    <a:cxnSpLocks/>
                    <a:stCxn id="343" idx="5"/>
                    <a:endCxn id="34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3622E578-BAB5-831D-0398-0E980F7FA501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CDE6693B-7C11-9047-9497-4F17A71971EC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9417945F-91ED-0992-430C-C64322B77539}"/>
                      </a:ext>
                    </a:extLst>
                  </p:cNvPr>
                  <p:cNvCxnSpPr>
                    <a:cxnSpLocks/>
                    <a:stCxn id="350" idx="3"/>
                    <a:endCxn id="35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744E7CD6-46E3-0BF3-9C62-188290DAC711}"/>
                      </a:ext>
                    </a:extLst>
                  </p:cNvPr>
                  <p:cNvCxnSpPr>
                    <a:cxnSpLocks/>
                    <a:stCxn id="350" idx="5"/>
                    <a:endCxn id="35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2540437-C2C4-A8D0-AB78-9C72E4FEC97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B7FD5E6F-2001-A9AF-30F6-123A0BDBF95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2BB66180-98D5-CFC3-6307-94672D1C66F7}"/>
                      </a:ext>
                    </a:extLst>
                  </p:cNvPr>
                  <p:cNvCxnSpPr>
                    <a:cxnSpLocks/>
                    <a:stCxn id="351" idx="3"/>
                    <a:endCxn id="35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E8A99478-32F0-CABB-B97B-B204E5099246}"/>
                      </a:ext>
                    </a:extLst>
                  </p:cNvPr>
                  <p:cNvCxnSpPr>
                    <a:cxnSpLocks/>
                    <a:stCxn id="351" idx="5"/>
                    <a:endCxn id="35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E385FF0A-54A8-3303-BBCE-A199BBE3A80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99C41C05-9A1A-B48F-8048-9895A3037F89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55E71183-0270-D271-E4B2-DB3F63BF6505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B1494401-73E2-2E9A-18F1-A6EED91FACB5}"/>
                      </a:ext>
                    </a:extLst>
                  </p:cNvPr>
                  <p:cNvCxnSpPr>
                    <a:cxnSpLocks/>
                    <a:stCxn id="356" idx="3"/>
                    <a:endCxn id="35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E898C3AC-42C9-9955-0C1C-271C08D9BAA2}"/>
                      </a:ext>
                    </a:extLst>
                  </p:cNvPr>
                  <p:cNvCxnSpPr>
                    <a:cxnSpLocks/>
                    <a:stCxn id="356" idx="5"/>
                    <a:endCxn id="36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14BC1B0C-9DD6-B94E-679C-ED76C447340C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60" name="Oval 359">
                    <a:extLst>
                      <a:ext uri="{FF2B5EF4-FFF2-40B4-BE49-F238E27FC236}">
                        <a16:creationId xmlns:a16="http://schemas.microsoft.com/office/drawing/2014/main" id="{0277269A-8866-FF9C-8686-80B489BCE0CE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61" name="Oval 360">
                    <a:extLst>
                      <a:ext uri="{FF2B5EF4-FFF2-40B4-BE49-F238E27FC236}">
                        <a16:creationId xmlns:a16="http://schemas.microsoft.com/office/drawing/2014/main" id="{F39DA16E-0824-3C9D-2EFA-20AB75090A0D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DB0EFD2E-AFF5-1593-EDA2-34AC3812793B}"/>
                      </a:ext>
                    </a:extLst>
                  </p:cNvPr>
                  <p:cNvCxnSpPr>
                    <a:cxnSpLocks/>
                    <a:stCxn id="361" idx="3"/>
                    <a:endCxn id="33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84E5FF79-72E6-BD5E-88B1-1C97B772D2B1}"/>
                      </a:ext>
                    </a:extLst>
                  </p:cNvPr>
                  <p:cNvCxnSpPr>
                    <a:cxnSpLocks/>
                    <a:stCxn id="361" idx="5"/>
                    <a:endCxn id="35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81FBBE6-9D88-B164-DBC4-A53C4017CEDC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3CF3C62D-F890-207F-491C-E4C2CB769471}"/>
                    </a:ext>
                  </a:extLst>
                </p:cNvPr>
                <p:cNvCxnSpPr>
                  <a:cxnSpLocks/>
                  <a:stCxn id="332" idx="2"/>
                  <a:endCxn id="39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DA4A87BC-7D8D-7789-D2E8-5DBD7B62AAFD}"/>
                    </a:ext>
                  </a:extLst>
                </p:cNvPr>
                <p:cNvCxnSpPr>
                  <a:cxnSpLocks/>
                  <a:stCxn id="332" idx="6"/>
                  <a:endCxn id="36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D470117-7730-BFCC-4A0C-B905B78D4D2D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7B7DAA94-E787-E25A-D328-3F03697B1D1A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F9657B31-9BDD-CDA7-517E-5E1403A2CF48}"/>
                      </a:ext>
                    </a:extLst>
                  </p:cNvPr>
                  <p:cNvCxnSpPr>
                    <a:cxnSpLocks/>
                    <a:stCxn id="303" idx="3"/>
                    <a:endCxn id="30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97249151-0E71-0FBA-6C40-B99678FD7E7A}"/>
                      </a:ext>
                    </a:extLst>
                  </p:cNvPr>
                  <p:cNvCxnSpPr>
                    <a:cxnSpLocks/>
                    <a:stCxn id="303" idx="5"/>
                    <a:endCxn id="30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BD40C2E7-78B3-AA42-F44C-2B394D786DCB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5C24854F-3EED-F3E6-5AAA-3CCDDAAA4AB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C9FF873D-6545-AFB9-0428-FFF39DF23588}"/>
                      </a:ext>
                    </a:extLst>
                  </p:cNvPr>
                  <p:cNvCxnSpPr>
                    <a:cxnSpLocks/>
                    <a:stCxn id="304" idx="3"/>
                    <a:endCxn id="30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B21E39D3-03E3-7CB5-0246-E50B79097A7F}"/>
                      </a:ext>
                    </a:extLst>
                  </p:cNvPr>
                  <p:cNvCxnSpPr>
                    <a:cxnSpLocks/>
                    <a:stCxn id="304" idx="5"/>
                    <a:endCxn id="30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ED9A0105-F65B-CB85-4C69-A0C81E7FC8E8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519E27D3-4BC4-4E1C-688E-3EBA7CCED9A3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B41EE56-5155-E1A2-C23B-1EA2FF8E98C3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B7B9F5DA-1CC0-15FC-5D54-75A780F4B12F}"/>
                      </a:ext>
                    </a:extLst>
                  </p:cNvPr>
                  <p:cNvCxnSpPr>
                    <a:cxnSpLocks/>
                    <a:stCxn id="309" idx="3"/>
                    <a:endCxn id="31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21D40EB9-7229-A792-09EA-F01D637E9DD4}"/>
                      </a:ext>
                    </a:extLst>
                  </p:cNvPr>
                  <p:cNvCxnSpPr>
                    <a:cxnSpLocks/>
                    <a:stCxn id="309" idx="5"/>
                    <a:endCxn id="31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43EB8A7A-A016-0903-157F-3D53612EDF79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7CBE588D-7E52-4F1E-FA42-1705CBE5AD25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7AA311F6-00BC-BE8F-573D-FF0AD22DB260}"/>
                      </a:ext>
                    </a:extLst>
                  </p:cNvPr>
                  <p:cNvCxnSpPr>
                    <a:cxnSpLocks/>
                    <a:stCxn id="316" idx="3"/>
                    <a:endCxn id="31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68971BA-E397-551A-6F9E-25FC14214636}"/>
                      </a:ext>
                    </a:extLst>
                  </p:cNvPr>
                  <p:cNvCxnSpPr>
                    <a:cxnSpLocks/>
                    <a:stCxn id="316" idx="5"/>
                    <a:endCxn id="32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931839F1-D25B-6781-A4B9-CEF59B4DCFD4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E2ACDBD2-0EE8-7C7C-8F84-48D6B96EADD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165E714E-BC6E-05CE-0526-454E90885A16}"/>
                      </a:ext>
                    </a:extLst>
                  </p:cNvPr>
                  <p:cNvCxnSpPr>
                    <a:cxnSpLocks/>
                    <a:stCxn id="317" idx="3"/>
                    <a:endCxn id="32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67F2B8A9-03F4-2B95-E162-CE57533B4028}"/>
                      </a:ext>
                    </a:extLst>
                  </p:cNvPr>
                  <p:cNvCxnSpPr>
                    <a:cxnSpLocks/>
                    <a:stCxn id="317" idx="5"/>
                    <a:endCxn id="32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304810C7-2F74-94C6-AEDE-FC1FBD816A4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7F149CE-59FE-3996-7D6D-2C014B64087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AE03754A-B6F5-6D35-15D0-CF32C419F759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C9B7F7F2-9639-AC0A-CC18-9BF531AB037E}"/>
                      </a:ext>
                    </a:extLst>
                  </p:cNvPr>
                  <p:cNvCxnSpPr>
                    <a:cxnSpLocks/>
                    <a:stCxn id="322" idx="3"/>
                    <a:endCxn id="32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99719BA0-6E5E-C995-C6DF-EE029BF0E7FA}"/>
                      </a:ext>
                    </a:extLst>
                  </p:cNvPr>
                  <p:cNvCxnSpPr>
                    <a:cxnSpLocks/>
                    <a:stCxn id="322" idx="5"/>
                    <a:endCxn id="32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EB91263-10EF-E350-6B8F-D87CA6C7398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4E3E18E0-84DC-0D46-B511-8EAD72D913D2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2256747D-6D75-745A-9EF8-9576B5DA95D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1A4EBCF7-7210-BBDE-DAEE-E4F75D154FE7}"/>
                      </a:ext>
                    </a:extLst>
                  </p:cNvPr>
                  <p:cNvCxnSpPr>
                    <a:cxnSpLocks/>
                    <a:stCxn id="327" idx="3"/>
                    <a:endCxn id="30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5E25152B-CD2D-DCA0-8551-896BF278DBA3}"/>
                      </a:ext>
                    </a:extLst>
                  </p:cNvPr>
                  <p:cNvCxnSpPr>
                    <a:cxnSpLocks/>
                    <a:stCxn id="327" idx="5"/>
                    <a:endCxn id="31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ECE738-661F-9507-78EC-F6AE44FED308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24D14A7F-C824-4483-00D9-7847CC02A4C7}"/>
                      </a:ext>
                    </a:extLst>
                  </p:cNvPr>
                  <p:cNvCxnSpPr>
                    <a:cxnSpLocks/>
                    <a:stCxn id="274" idx="3"/>
                    <a:endCxn id="27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63C05D46-C298-9F9A-8991-180390090509}"/>
                      </a:ext>
                    </a:extLst>
                  </p:cNvPr>
                  <p:cNvCxnSpPr>
                    <a:cxnSpLocks/>
                    <a:stCxn id="274" idx="5"/>
                    <a:endCxn id="28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BB200EE7-9BD2-CEAA-275A-6A31AB8CB070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2ACBECE3-C748-F663-394B-36B81D1CCA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F7C78680-099D-1531-92DC-70E7AE8517E2}"/>
                      </a:ext>
                    </a:extLst>
                  </p:cNvPr>
                  <p:cNvCxnSpPr>
                    <a:cxnSpLocks/>
                    <a:stCxn id="275" idx="3"/>
                    <a:endCxn id="27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7704265F-92A3-C33D-984B-01C198FDB134}"/>
                      </a:ext>
                    </a:extLst>
                  </p:cNvPr>
                  <p:cNvCxnSpPr>
                    <a:cxnSpLocks/>
                    <a:stCxn id="275" idx="5"/>
                    <a:endCxn id="27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0E67052-AFF4-B53B-07AB-956392D38A69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4964ED95-4802-2009-F269-68F3A4FC7FA7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FA208FF6-E07B-CC0A-0FE1-362D75A8D2FA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FA1D69C4-44D2-7BAF-723E-FE46D72FC008}"/>
                      </a:ext>
                    </a:extLst>
                  </p:cNvPr>
                  <p:cNvCxnSpPr>
                    <a:cxnSpLocks/>
                    <a:stCxn id="280" idx="3"/>
                    <a:endCxn id="28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FACC4B15-01BC-7F13-9A89-786022CAE0B4}"/>
                      </a:ext>
                    </a:extLst>
                  </p:cNvPr>
                  <p:cNvCxnSpPr>
                    <a:cxnSpLocks/>
                    <a:stCxn id="280" idx="5"/>
                    <a:endCxn id="28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3" name="Oval 282">
                    <a:extLst>
                      <a:ext uri="{FF2B5EF4-FFF2-40B4-BE49-F238E27FC236}">
                        <a16:creationId xmlns:a16="http://schemas.microsoft.com/office/drawing/2014/main" id="{36B5BF30-2F91-44A0-F374-125A5C2B71F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501F59E0-2252-7A8B-92C3-1BD1568A4DA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EA8F3955-FDF1-8155-BFF2-42227D2D5B52}"/>
                      </a:ext>
                    </a:extLst>
                  </p:cNvPr>
                  <p:cNvCxnSpPr>
                    <a:cxnSpLocks/>
                    <a:stCxn id="287" idx="3"/>
                    <a:endCxn id="28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6" name="Straight Arrow Connector 285">
                    <a:extLst>
                      <a:ext uri="{FF2B5EF4-FFF2-40B4-BE49-F238E27FC236}">
                        <a16:creationId xmlns:a16="http://schemas.microsoft.com/office/drawing/2014/main" id="{CEC6698B-6469-E34F-3E7F-032CEAEEC813}"/>
                      </a:ext>
                    </a:extLst>
                  </p:cNvPr>
                  <p:cNvCxnSpPr>
                    <a:cxnSpLocks/>
                    <a:stCxn id="287" idx="5"/>
                    <a:endCxn id="29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C007DABB-F76C-C85E-25D4-20F4D3665BB3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6BA2D32C-AC23-8F5F-2D60-626476B33B5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9" name="Straight Arrow Connector 288">
                    <a:extLst>
                      <a:ext uri="{FF2B5EF4-FFF2-40B4-BE49-F238E27FC236}">
                        <a16:creationId xmlns:a16="http://schemas.microsoft.com/office/drawing/2014/main" id="{DA2FAA14-7EC0-BA99-3780-CBD78BBACA3B}"/>
                      </a:ext>
                    </a:extLst>
                  </p:cNvPr>
                  <p:cNvCxnSpPr>
                    <a:cxnSpLocks/>
                    <a:stCxn id="288" idx="3"/>
                    <a:endCxn id="29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0" name="Straight Arrow Connector 289">
                    <a:extLst>
                      <a:ext uri="{FF2B5EF4-FFF2-40B4-BE49-F238E27FC236}">
                        <a16:creationId xmlns:a16="http://schemas.microsoft.com/office/drawing/2014/main" id="{FB818B01-220C-6E21-2785-5B1BCDD11C43}"/>
                      </a:ext>
                    </a:extLst>
                  </p:cNvPr>
                  <p:cNvCxnSpPr>
                    <a:cxnSpLocks/>
                    <a:stCxn id="288" idx="5"/>
                    <a:endCxn id="29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6777A5BD-18E0-844B-9FA5-EC5B6152258B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BEF2B40A-1363-CFC1-97EA-6ED1A367B0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7712C9E3-EEE8-12F0-486C-1B9845E46D40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9587867A-80B1-1D88-EEB7-9681187210B6}"/>
                      </a:ext>
                    </a:extLst>
                  </p:cNvPr>
                  <p:cNvCxnSpPr>
                    <a:cxnSpLocks/>
                    <a:stCxn id="293" idx="3"/>
                    <a:endCxn id="29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15285450-F0AE-A930-6E4F-82B2F5C13B7C}"/>
                      </a:ext>
                    </a:extLst>
                  </p:cNvPr>
                  <p:cNvCxnSpPr>
                    <a:cxnSpLocks/>
                    <a:stCxn id="293" idx="5"/>
                    <a:endCxn id="29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B7E6BB68-56EA-D0A4-2D97-ED63BDDEA138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A8390C2-8811-84CA-0B09-C1AE2EB39C1C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3B8ED0F3-C547-79DC-E8D1-D90F1F47A94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E10C73E3-B657-19E7-6423-C2726A421CC8}"/>
                      </a:ext>
                    </a:extLst>
                  </p:cNvPr>
                  <p:cNvCxnSpPr>
                    <a:cxnSpLocks/>
                    <a:stCxn id="298" idx="3"/>
                    <a:endCxn id="27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A392A44A-31AF-A797-6CC6-C2A605614914}"/>
                      </a:ext>
                    </a:extLst>
                  </p:cNvPr>
                  <p:cNvCxnSpPr>
                    <a:cxnSpLocks/>
                    <a:stCxn id="298" idx="5"/>
                    <a:endCxn id="28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E96DE63-88D8-F75F-10E5-C80905AE3BA2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70" name="Straight Arrow Connector 269">
                  <a:extLst>
                    <a:ext uri="{FF2B5EF4-FFF2-40B4-BE49-F238E27FC236}">
                      <a16:creationId xmlns:a16="http://schemas.microsoft.com/office/drawing/2014/main" id="{5BAFAB2F-AC97-B418-F1AF-3252C5FD0826}"/>
                    </a:ext>
                  </a:extLst>
                </p:cNvPr>
                <p:cNvCxnSpPr>
                  <a:cxnSpLocks/>
                  <a:stCxn id="269" idx="2"/>
                  <a:endCxn id="32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EFDA6A09-847A-2215-9A48-6E9DB2E395A0}"/>
                    </a:ext>
                  </a:extLst>
                </p:cNvPr>
                <p:cNvCxnSpPr>
                  <a:cxnSpLocks/>
                  <a:stCxn id="269" idx="6"/>
                  <a:endCxn id="29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53582C1-18D6-DE32-C441-411FBEA23606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4171B4FB-7BC2-6239-CA2D-55CC83662EBF}"/>
                </a:ext>
              </a:extLst>
            </p:cNvPr>
            <p:cNvCxnSpPr>
              <a:cxnSpLocks/>
              <a:stCxn id="262" idx="2"/>
              <a:endCxn id="26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195BCFBC-B63A-26A1-06BF-BF867FE88653}"/>
                </a:ext>
              </a:extLst>
            </p:cNvPr>
            <p:cNvCxnSpPr>
              <a:cxnSpLocks/>
              <a:stCxn id="262" idx="6"/>
              <a:endCxn id="33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904402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(1 node,</a:t>
            </a:r>
            <a:r>
              <a:rPr lang="en-US">
                <a:sym typeface="Wingdings" pitchFamily="2" charset="2"/>
              </a:rPr>
              <a:t> height 0)</a:t>
            </a:r>
          </a:p>
          <a:p>
            <a:r>
              <a:rPr lang="en-US"/>
              <a:t>(3 nodes, height 1)</a:t>
            </a:r>
          </a:p>
          <a:p>
            <a:r>
              <a:rPr lang="en-US">
                <a:sym typeface="Wingdings" pitchFamily="2" charset="2"/>
              </a:rPr>
              <a:t>(7 nodes, height 2)</a:t>
            </a:r>
          </a:p>
          <a:p>
            <a:r>
              <a:rPr lang="en-US">
                <a:sym typeface="Wingdings" pitchFamily="2" charset="2"/>
              </a:rPr>
              <a:t>(15 nodes, height 3)</a:t>
            </a:r>
          </a:p>
          <a:p>
            <a:r>
              <a:rPr lang="en-US">
                <a:sym typeface="Wingdings" pitchFamily="2" charset="2"/>
              </a:rPr>
              <a:t>(31 nodes, height 4)</a:t>
            </a:r>
          </a:p>
          <a:p>
            <a:r>
              <a:rPr lang="en-US">
                <a:sym typeface="Wingdings" pitchFamily="2" charset="2"/>
              </a:rPr>
              <a:t>(63 nodes, height 5)</a:t>
            </a:r>
          </a:p>
          <a:p>
            <a:r>
              <a:rPr lang="en-US">
                <a:sym typeface="Wingdings" pitchFamily="2" charset="2"/>
              </a:rPr>
              <a:t>...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611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(1, 0</a:t>
            </a:r>
            <a:r>
              <a:rPr lang="en-US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/>
              <a:t>(3, 1)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(7, 2)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(15, 3)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(31, 4)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(63, 5)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...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99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D40B-ECCE-E2E9-D5D2-5EF80CA6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D28ACE-87E9-9689-C715-A9AAAF20788E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57200" y="922084"/>
          <a:ext cx="1905000" cy="18745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3491125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781876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3619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938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730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022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63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63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8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75668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B4874-C79A-4A52-E9EB-747DE745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(Jim): Let's make a plot.</a:t>
            </a:r>
          </a:p>
        </p:txBody>
      </p:sp>
    </p:spTree>
    <p:extLst>
      <p:ext uri="{BB962C8B-B14F-4D97-AF65-F5344CB8AC3E}">
        <p14:creationId xmlns:p14="http://schemas.microsoft.com/office/powerpoint/2010/main" val="36090399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EAB92-E463-8B39-7C8A-690768F0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2305-CBF4-4CDD-CD9E-BD1CA20B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71450"/>
            <a:ext cx="77216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9169E-7387-CF1B-2F4C-FBC3133A8B73}"/>
              </a:ext>
            </a:extLst>
          </p:cNvPr>
          <p:cNvSpPr txBox="1"/>
          <p:nvPr/>
        </p:nvSpPr>
        <p:spPr>
          <a:xfrm>
            <a:off x="902824" y="276257"/>
            <a:ext cx="12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tree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18113-B3D9-0C21-8FDE-0A636057F057}"/>
              </a:ext>
            </a:extLst>
          </p:cNvPr>
          <p:cNvSpPr txBox="1"/>
          <p:nvPr/>
        </p:nvSpPr>
        <p:spPr>
          <a:xfrm>
            <a:off x="6856714" y="4519252"/>
            <a:ext cx="1460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 nodes</a:t>
            </a:r>
          </a:p>
        </p:txBody>
      </p:sp>
    </p:spTree>
    <p:extLst>
      <p:ext uri="{BB962C8B-B14F-4D97-AF65-F5344CB8AC3E}">
        <p14:creationId xmlns:p14="http://schemas.microsoft.com/office/powerpoint/2010/main" val="347297183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n</a:t>
            </a:r>
          </a:p>
        </p:txBody>
      </p:sp>
    </p:spTree>
    <p:extLst>
      <p:ext uri="{BB962C8B-B14F-4D97-AF65-F5344CB8AC3E}">
        <p14:creationId xmlns:p14="http://schemas.microsoft.com/office/powerpoint/2010/main" val="463999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a </a:t>
            </a:r>
            <a:r>
              <a:rPr lang="en-US" sz="4800" b="1"/>
              <a:t>balanced binary tree</a:t>
            </a:r>
            <a:br>
              <a:rPr lang="en-US" sz="4800" b="1"/>
            </a:br>
            <a:r>
              <a:rPr lang="en-US" sz="4800"/>
              <a:t>has O(log n) height</a:t>
            </a:r>
            <a:br>
              <a:rPr lang="en-US" sz="4800"/>
            </a:br>
            <a:r>
              <a:rPr lang="en-US" sz="2800" b="1"/>
              <a:t>note: </a:t>
            </a:r>
            <a:r>
              <a:rPr lang="en-US" sz="2800"/>
              <a:t>the example we just did showed this for a "perfectly balanced" binary tree, but it is also true for just plain ol' balanced binary search trees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4944610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1F2C9-92B0-88DB-F4F0-E378158F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implications:</a:t>
            </a:r>
            <a:br>
              <a:rPr lang="en-US"/>
            </a:br>
            <a:r>
              <a:rPr lang="en-US" sz="3200"/>
              <a:t>searching a binary search tree is O(log n)</a:t>
            </a:r>
            <a:br>
              <a:rPr lang="en-US" sz="320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347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what does log look like?</a:t>
            </a:r>
          </a:p>
        </p:txBody>
      </p:sp>
    </p:spTree>
    <p:extLst>
      <p:ext uri="{BB962C8B-B14F-4D97-AF65-F5344CB8AC3E}">
        <p14:creationId xmlns:p14="http://schemas.microsoft.com/office/powerpoint/2010/main" val="428028825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nary logarithm - Wikipedia">
            <a:extLst>
              <a:ext uri="{FF2B5EF4-FFF2-40B4-BE49-F238E27FC236}">
                <a16:creationId xmlns:a16="http://schemas.microsoft.com/office/drawing/2014/main" id="{A3D19B88-0313-8DA2-4614-804E3E6C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6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2709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D1409-2169-F7C1-A9B5-E291CB03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is the inverse of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380540528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9227A-B1F4-E3D8-DD8C-EE25DB384A82}"/>
              </a:ext>
            </a:extLst>
          </p:cNvPr>
          <p:cNvSpPr txBox="1"/>
          <p:nvPr/>
        </p:nvSpPr>
        <p:spPr>
          <a:xfrm>
            <a:off x="376177" y="3967551"/>
            <a:ext cx="325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for x.</a:t>
            </a:r>
          </a:p>
        </p:txBody>
      </p:sp>
    </p:spTree>
    <p:extLst>
      <p:ext uri="{BB962C8B-B14F-4D97-AF65-F5344CB8AC3E}">
        <p14:creationId xmlns:p14="http://schemas.microsoft.com/office/powerpoint/2010/main" val="37513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38401073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>
            <a:off x="2419029" y="0"/>
            <a:ext cx="2469752" cy="2571750"/>
            <a:chOff x="3449175" y="-184666"/>
            <a:chExt cx="2523362" cy="2627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>
              <a:off x="5706319" y="1145895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>
              <a:off x="4438890" y="-184666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57192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 rot="5400000" flipH="1">
            <a:off x="3166570" y="1921994"/>
            <a:ext cx="3160017" cy="3193799"/>
            <a:chOff x="3449175" y="-131568"/>
            <a:chExt cx="2577081" cy="2574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 rot="5400000">
              <a:off x="5707859" y="1143732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 rot="5400000">
              <a:off x="4440431" y="-186829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96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change of base formula </a:t>
            </a:r>
            <a:r>
              <a:rPr lang="en-US" sz="3200"/>
              <a:t>implies that</a:t>
            </a:r>
            <a:r>
              <a:rPr lang="en-US" sz="4800"/>
              <a:t> </a:t>
            </a:r>
            <a:r>
              <a:rPr lang="en-US" sz="3200"/>
              <a:t>O(log</a:t>
            </a:r>
            <a:r>
              <a:rPr lang="en-US" sz="3200" baseline="-25000"/>
              <a:t>2</a:t>
            </a:r>
            <a:r>
              <a:rPr lang="en-US" sz="3200"/>
              <a:t> n) = O(log</a:t>
            </a:r>
            <a:r>
              <a:rPr lang="en-US" sz="3200" baseline="-25000"/>
              <a:t>10</a:t>
            </a:r>
            <a:r>
              <a:rPr lang="en-US" sz="3200"/>
              <a:t> n) = ...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562606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baseline="-25000"/>
              <a:t>b</a:t>
            </a:r>
            <a:r>
              <a:rPr lang="en-US" sz="4400"/>
              <a:t> n = log</a:t>
            </a:r>
            <a:r>
              <a:rPr lang="en-US" baseline="-25000"/>
              <a:t>d</a:t>
            </a:r>
            <a:r>
              <a:rPr lang="en-US" sz="4400"/>
              <a:t> n / log</a:t>
            </a:r>
            <a:r>
              <a:rPr lang="en-US" baseline="-25000"/>
              <a:t>d</a:t>
            </a:r>
            <a:r>
              <a:rPr lang="en-US" sz="4400"/>
              <a:t>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044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log</a:t>
            </a:r>
            <a:r>
              <a:rPr lang="en-US" sz="4400" baseline="-25000"/>
              <a:t>10</a:t>
            </a:r>
            <a:r>
              <a:rPr lang="en-US" sz="4400"/>
              <a:t>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818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</a:t>
            </a:r>
            <a:r>
              <a:rPr lang="en-US" sz="4400">
                <a:solidFill>
                  <a:schemeClr val="accent5"/>
                </a:solidFill>
              </a:rPr>
              <a:t>log</a:t>
            </a:r>
            <a:r>
              <a:rPr lang="en-US" sz="4400" baseline="-25000">
                <a:solidFill>
                  <a:schemeClr val="accent5"/>
                </a:solidFill>
              </a:rPr>
              <a:t>10</a:t>
            </a:r>
            <a:r>
              <a:rPr lang="en-US" sz="4400">
                <a:solidFill>
                  <a:schemeClr val="accent5"/>
                </a:solidFill>
              </a:rPr>
              <a:t> 2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4B9E3-5AC5-D267-1EAE-05CB976E9150}"/>
              </a:ext>
            </a:extLst>
          </p:cNvPr>
          <p:cNvSpPr txBox="1"/>
          <p:nvPr/>
        </p:nvSpPr>
        <p:spPr>
          <a:xfrm>
            <a:off x="5787341" y="3000375"/>
            <a:ext cx="311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a constant.</a:t>
            </a:r>
          </a:p>
        </p:txBody>
      </p:sp>
    </p:spTree>
    <p:extLst>
      <p:ext uri="{BB962C8B-B14F-4D97-AF65-F5344CB8AC3E}">
        <p14:creationId xmlns:p14="http://schemas.microsoft.com/office/powerpoint/2010/main" val="2688919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</a:t>
            </a:r>
            <a:r>
              <a:rPr lang="en-US" sz="4400">
                <a:solidFill>
                  <a:schemeClr val="accent5"/>
                </a:solidFill>
              </a:rPr>
              <a:t>c</a:t>
            </a:r>
            <a:r>
              <a:rPr lang="en-US" sz="4400"/>
              <a:t> log</a:t>
            </a:r>
            <a:r>
              <a:rPr lang="en-US" sz="4400" baseline="-25000"/>
              <a:t>10</a:t>
            </a:r>
            <a:r>
              <a:rPr lang="en-US" sz="4400"/>
              <a:t> n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196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>
                <a:solidFill>
                  <a:schemeClr val="accent5"/>
                </a:solidFill>
              </a:rPr>
              <a:t>c 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6381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4639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/>
              <a:t> n)  and  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/>
              <a:t> n)</a:t>
            </a:r>
            <a:br>
              <a:rPr lang="en-US"/>
            </a:br>
            <a:r>
              <a:rPr lang="en-US"/>
              <a:t>are the exact same thing</a:t>
            </a:r>
          </a:p>
        </p:txBody>
      </p:sp>
    </p:spTree>
    <p:extLst>
      <p:ext uri="{BB962C8B-B14F-4D97-AF65-F5344CB8AC3E}">
        <p14:creationId xmlns:p14="http://schemas.microsoft.com/office/powerpoint/2010/main" val="44136244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you can just say O(log n)</a:t>
            </a:r>
            <a:br>
              <a:rPr lang="en-US"/>
            </a:br>
            <a:r>
              <a:rPr lang="en-US"/>
              <a:t>and not worry about it 🙂👍</a:t>
            </a:r>
          </a:p>
        </p:txBody>
      </p:sp>
    </p:spTree>
    <p:extLst>
      <p:ext uri="{BB962C8B-B14F-4D97-AF65-F5344CB8AC3E}">
        <p14:creationId xmlns:p14="http://schemas.microsoft.com/office/powerpoint/2010/main" val="40746638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 details</a:t>
            </a:r>
          </a:p>
        </p:txBody>
      </p:sp>
    </p:spTree>
    <p:extLst>
      <p:ext uri="{BB962C8B-B14F-4D97-AF65-F5344CB8AC3E}">
        <p14:creationId xmlns:p14="http://schemas.microsoft.com/office/powerpoint/2010/main" val="24917120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69D1E-A774-8BAA-41C9-F01BE841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self-balancing</a:t>
            </a:r>
            <a:br>
              <a:rPr lang="en-US"/>
            </a:br>
            <a:r>
              <a:rPr lang="en-US"/>
              <a:t>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294197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r>
              <a:rPr lang="en-US" sz="1800"/>
              <a:t>(otherwise things starts to look a lot like linear search on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0478752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58830660-B1E6-9AB6-B4FD-BC36A4F8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68" y="879676"/>
            <a:ext cx="6016264" cy="33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3435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FD2A-6FE9-03DC-44BD-9B5B0D62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self-balancing binary search trees</a:t>
            </a:r>
            <a:br>
              <a:rPr lang="en-US" sz="3600"/>
            </a:br>
            <a:r>
              <a:rPr lang="en-US" sz="3600"/>
              <a:t>are very cool but painful to implement</a:t>
            </a:r>
          </a:p>
        </p:txBody>
      </p:sp>
    </p:spTree>
    <p:extLst>
      <p:ext uri="{BB962C8B-B14F-4D97-AF65-F5344CB8AC3E}">
        <p14:creationId xmlns:p14="http://schemas.microsoft.com/office/powerpoint/2010/main" val="259158217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details</a:t>
            </a:r>
          </a:p>
        </p:txBody>
      </p:sp>
    </p:spTree>
    <p:extLst>
      <p:ext uri="{BB962C8B-B14F-4D97-AF65-F5344CB8AC3E}">
        <p14:creationId xmlns:p14="http://schemas.microsoft.com/office/powerpoint/2010/main" val="100224092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A347D-4EC2-43EC-000B-DA933134B3A3}"/>
              </a:ext>
            </a:extLst>
          </p:cNvPr>
          <p:cNvSpPr txBox="1"/>
          <p:nvPr/>
        </p:nvSpPr>
        <p:spPr>
          <a:xfrm>
            <a:off x="3669175" y="1516284"/>
            <a:ext cx="2870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TODO: club penguin meme</a:t>
            </a:r>
          </a:p>
        </p:txBody>
      </p:sp>
    </p:spTree>
    <p:extLst>
      <p:ext uri="{BB962C8B-B14F-4D97-AF65-F5344CB8AC3E}">
        <p14:creationId xmlns:p14="http://schemas.microsoft.com/office/powerpoint/2010/main" val="194045288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3E2DE-E131-FFE5-93CF-DEE07BF9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gamedev update</a:t>
            </a:r>
            <a:br>
              <a:rPr lang="en-US"/>
            </a:br>
            <a:r>
              <a:rPr lang="en-US" sz="4800"/>
              <a:t>(switch to other laptop)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90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/>
              <a:t>avl tree</a:t>
            </a:r>
            <a:br>
              <a:rPr lang="en-US" sz="2800"/>
            </a:br>
            <a:r>
              <a:rPr lang="en-US" sz="2800"/>
              <a:t>red black tree</a:t>
            </a:r>
            <a:br>
              <a:rPr lang="en-US" sz="2800"/>
            </a:br>
            <a:r>
              <a:rPr lang="en-US" sz="2800"/>
              <a:t>anchor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n vs. log n</a:t>
            </a:r>
            <a:br>
              <a:rPr lang="en-US" sz="2800"/>
            </a:br>
            <a:r>
              <a:rPr lang="en-US" sz="2800"/>
              <a:t>priority queue (club analogy)</a:t>
            </a:r>
            <a:br>
              <a:rPr lang="en-US" sz="2800"/>
            </a:br>
            <a:r>
              <a:rPr lang="en-US" sz="2800"/>
              <a:t>log(n) time</a:t>
            </a:r>
            <a:br>
              <a:rPr lang="en-US" sz="2800"/>
            </a:br>
            <a:r>
              <a:rPr lang="en-US" sz="2800"/>
              <a:t>implicit heap</a:t>
            </a:r>
            <a:br>
              <a:rPr lang="en-US" sz="2800"/>
            </a:br>
            <a:br>
              <a:rPr lang="en-US" sz="2800"/>
            </a:br>
            <a:r>
              <a:rPr lang="en-US" sz="2800"/>
              <a:t>robots/games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6626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space complexity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020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john's robots</a:t>
            </a:r>
            <a:br>
              <a:rPr lang="en-US"/>
            </a:br>
            <a:r>
              <a:rPr lang="en-US"/>
              <a:t>tree algorithm</a:t>
            </a:r>
          </a:p>
        </p:txBody>
      </p:sp>
    </p:spTree>
    <p:extLst>
      <p:ext uri="{BB962C8B-B14F-4D97-AF65-F5344CB8AC3E}">
        <p14:creationId xmlns:p14="http://schemas.microsoft.com/office/powerpoint/2010/main" val="59890717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107483</TotalTime>
  <Words>13770</Words>
  <Application>Microsoft Macintosh PowerPoint</Application>
  <PresentationFormat>On-screen Show (16:9)</PresentationFormat>
  <Paragraphs>3736</Paragraphs>
  <Slides>606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606</vt:i4>
      </vt:variant>
    </vt:vector>
  </HeadingPairs>
  <TitlesOfParts>
    <vt:vector size="616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PowerPoint Presentation</vt:lpstr>
      <vt:lpstr>record LEC-02</vt:lpstr>
      <vt:lpstr>1 node  height 0</vt:lpstr>
      <vt:lpstr>3 nodes  height 1</vt:lpstr>
      <vt:lpstr>7 nodes  height 2</vt:lpstr>
      <vt:lpstr>15 nodes  height 3</vt:lpstr>
      <vt:lpstr>31 nodes  height 4</vt:lpstr>
      <vt:lpstr>63 nodes  height 5</vt:lpstr>
      <vt:lpstr>summary</vt:lpstr>
      <vt:lpstr>summary</vt:lpstr>
      <vt:lpstr>summary</vt:lpstr>
      <vt:lpstr>TODO (Jim): Let's make a plot.</vt:lpstr>
      <vt:lpstr>PowerPoint Presentation</vt:lpstr>
      <vt:lpstr>log n</vt:lpstr>
      <vt:lpstr>a balanced binary tree has O(log n) height note: the example we just did showed this for a "perfectly balanced" binary tree, but it is also true for just plain ol' balanced binary search trees</vt:lpstr>
      <vt:lpstr>implications: searching a binary search tree is O(log n) </vt:lpstr>
      <vt:lpstr>what does log look like?</vt:lpstr>
      <vt:lpstr>PowerPoint Presentation</vt:lpstr>
      <vt:lpstr>log is the inverse of exponential growth</vt:lpstr>
      <vt:lpstr>y = 2x       </vt:lpstr>
      <vt:lpstr>y = 2x       x = log2 y</vt:lpstr>
      <vt:lpstr>y = 2x       x = log2 y</vt:lpstr>
      <vt:lpstr>y = 2x       x = log2 y</vt:lpstr>
      <vt:lpstr>the change of base formula implies that O(log2 n) = O(log10 n) = ...</vt:lpstr>
      <vt:lpstr>logb n = logd n / logd b</vt:lpstr>
      <vt:lpstr>log2 n = log10 n / log10 2</vt:lpstr>
      <vt:lpstr>log2 n = log10 n / log10 2</vt:lpstr>
      <vt:lpstr>log2 n = c log10 n</vt:lpstr>
      <vt:lpstr>O(log2 n) = O(c log10 n)</vt:lpstr>
      <vt:lpstr>O(log2 n) = O(log10 n)</vt:lpstr>
      <vt:lpstr>O(log2 n)  and  O(log10 n) are the exact same thing</vt:lpstr>
      <vt:lpstr>so you can just say O(log n) and not worry about it 🙂👍</vt:lpstr>
      <vt:lpstr>binary search tree details</vt:lpstr>
      <vt:lpstr>self-balancing binary search trees</vt:lpstr>
      <vt:lpstr>life lesson: it is important that your binary search tree is ✨balanced✨ (otherwise things starts to look a lot like linear search on a linked list ☹️)</vt:lpstr>
      <vt:lpstr>PowerPoint Presentation</vt:lpstr>
      <vt:lpstr>self-balancing binary search trees are very cool but painful to implement</vt:lpstr>
      <vt:lpstr>heap details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heap's remove() function removes the node with maximum value</vt:lpstr>
      <vt:lpstr>a priority queue's remove() function removes the element with highest priority</vt:lpstr>
      <vt:lpstr>PowerPoint Presentation</vt:lpstr>
      <vt:lpstr>gamedev update (switch to other laptop)</vt:lpstr>
      <vt:lpstr>avl tree red black tree anchor   n vs. log n priority queue (club analogy) log(n) time implicit heap  robots/games</vt:lpstr>
      <vt:lpstr>space complexity</vt:lpstr>
      <vt:lpstr>john's robots tree algorithm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696</cp:revision>
  <cp:lastPrinted>2024-11-11T16:09:35Z</cp:lastPrinted>
  <dcterms:created xsi:type="dcterms:W3CDTF">2023-06-11T17:47:53Z</dcterms:created>
  <dcterms:modified xsi:type="dcterms:W3CDTF">2024-11-13T12:52:24Z</dcterms:modified>
</cp:coreProperties>
</file>